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382" r:id="rId1"/>
  </p:sldMasterIdLst>
  <p:notesMasterIdLst>
    <p:notesMasterId r:id="rId54"/>
  </p:notesMasterIdLst>
  <p:handoutMasterIdLst>
    <p:handoutMasterId r:id="rId55"/>
  </p:handoutMasterIdLst>
  <p:sldIdLst>
    <p:sldId id="2758" r:id="rId2"/>
    <p:sldId id="258" r:id="rId3"/>
    <p:sldId id="369" r:id="rId4"/>
    <p:sldId id="370" r:id="rId5"/>
    <p:sldId id="388" r:id="rId6"/>
    <p:sldId id="2741" r:id="rId7"/>
    <p:sldId id="2700" r:id="rId8"/>
    <p:sldId id="443" r:id="rId9"/>
    <p:sldId id="444" r:id="rId10"/>
    <p:sldId id="450" r:id="rId11"/>
    <p:sldId id="458" r:id="rId12"/>
    <p:sldId id="463" r:id="rId13"/>
    <p:sldId id="520" r:id="rId14"/>
    <p:sldId id="2754" r:id="rId15"/>
    <p:sldId id="2761" r:id="rId16"/>
    <p:sldId id="2759" r:id="rId17"/>
    <p:sldId id="2762" r:id="rId18"/>
    <p:sldId id="2760" r:id="rId19"/>
    <p:sldId id="521" r:id="rId20"/>
    <p:sldId id="459" r:id="rId21"/>
    <p:sldId id="522" r:id="rId22"/>
    <p:sldId id="2756" r:id="rId23"/>
    <p:sldId id="2768" r:id="rId24"/>
    <p:sldId id="2769" r:id="rId25"/>
    <p:sldId id="2770" r:id="rId26"/>
    <p:sldId id="2743" r:id="rId27"/>
    <p:sldId id="2744" r:id="rId28"/>
    <p:sldId id="2745" r:id="rId29"/>
    <p:sldId id="2746" r:id="rId30"/>
    <p:sldId id="2747" r:id="rId31"/>
    <p:sldId id="2748" r:id="rId32"/>
    <p:sldId id="2749" r:id="rId33"/>
    <p:sldId id="2751" r:id="rId34"/>
    <p:sldId id="2752" r:id="rId35"/>
    <p:sldId id="2753" r:id="rId36"/>
    <p:sldId id="2742" r:id="rId37"/>
    <p:sldId id="2715" r:id="rId38"/>
    <p:sldId id="2757" r:id="rId39"/>
    <p:sldId id="2763" r:id="rId40"/>
    <p:sldId id="2764" r:id="rId41"/>
    <p:sldId id="2765" r:id="rId42"/>
    <p:sldId id="2766" r:id="rId43"/>
    <p:sldId id="2767" r:id="rId44"/>
    <p:sldId id="2771" r:id="rId45"/>
    <p:sldId id="375" r:id="rId46"/>
    <p:sldId id="359" r:id="rId47"/>
    <p:sldId id="324" r:id="rId48"/>
    <p:sldId id="325" r:id="rId49"/>
    <p:sldId id="2772" r:id="rId50"/>
    <p:sldId id="2773" r:id="rId51"/>
    <p:sldId id="366" r:id="rId52"/>
    <p:sldId id="300" r:id="rId53"/>
  </p:sldIdLst>
  <p:sldSz cx="12192000" cy="6858000"/>
  <p:notesSz cx="6797675" cy="9872663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libri Light" panose="020F0302020204030204" pitchFamily="34" charset="0"/>
      <p:regular r:id="rId60"/>
      <p:italic r:id="rId61"/>
    </p:embeddedFont>
    <p:embeddedFont>
      <p:font typeface="Futura PT Book" panose="020B0604020202020204" charset="-52"/>
      <p:regular r:id="rId62"/>
      <p:italic r:id="rId63"/>
    </p:embeddedFont>
    <p:embeddedFont>
      <p:font typeface="Futura PT Demi" panose="020B0604020202020204" charset="-52"/>
      <p:regular r:id="rId64"/>
      <p:italic r:id="rId6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даневич Яна" initials="ЗЯ" lastIdx="16" clrIdx="0"/>
  <p:cmAuthor id="1" name="Яна Казначеева" initials="ЯК" lastIdx="26" clrIdx="1">
    <p:extLst>
      <p:ext uri="{19B8F6BF-5375-455C-9EA6-DF929625EA0E}">
        <p15:presenceInfo xmlns:p15="http://schemas.microsoft.com/office/powerpoint/2012/main" userId="S-1-5-21-4223100943-1059172657-247882760-1136" providerId="AD"/>
      </p:ext>
    </p:extLst>
  </p:cmAuthor>
  <p:cmAuthor id="2" name="Софья Лагунова" initials="СЛ" lastIdx="1" clrIdx="2">
    <p:extLst>
      <p:ext uri="{19B8F6BF-5375-455C-9EA6-DF929625EA0E}">
        <p15:presenceInfo xmlns:p15="http://schemas.microsoft.com/office/powerpoint/2012/main" userId="S-1-5-21-4223100943-1059172657-247882760-4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FFCC66"/>
    <a:srgbClr val="CC3300"/>
    <a:srgbClr val="CC6600"/>
    <a:srgbClr val="F37943"/>
    <a:srgbClr val="FF9966"/>
    <a:srgbClr val="FFCCCC"/>
    <a:srgbClr val="F26B2E"/>
    <a:srgbClr val="A25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3" autoAdjust="0"/>
    <p:restoredTop sz="92075" autoAdjust="0"/>
  </p:normalViewPr>
  <p:slideViewPr>
    <p:cSldViewPr>
      <p:cViewPr varScale="1">
        <p:scale>
          <a:sx n="101" d="100"/>
          <a:sy n="101" d="100"/>
        </p:scale>
        <p:origin x="810" y="72"/>
      </p:cViewPr>
      <p:guideLst>
        <p:guide orient="horz" pos="2160"/>
        <p:guide pos="4203"/>
      </p:guideLst>
    </p:cSldViewPr>
  </p:slideViewPr>
  <p:outlineViewPr>
    <p:cViewPr>
      <p:scale>
        <a:sx n="33" d="100"/>
        <a:sy n="33" d="100"/>
      </p:scale>
      <p:origin x="0" y="-136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6B7DF-9F08-44F8-89CE-9E4C9CB96AF4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F142D03-CDB7-4EDF-9280-8A3316838CEA}">
      <dgm:prSet phldrT="[Текст]"/>
      <dgm:spPr/>
      <dgm:t>
        <a:bodyPr/>
        <a:lstStyle/>
        <a:p>
          <a:r>
            <a:rPr lang="ru-RU" dirty="0"/>
            <a:t>Витрина студентов</a:t>
          </a:r>
        </a:p>
      </dgm:t>
    </dgm:pt>
    <dgm:pt modelId="{7F49E271-EC0A-4B3E-9C1F-871AD3A0EC72}" type="parTrans" cxnId="{27E9B0B2-F8E6-425D-A5CF-A37C2ED68214}">
      <dgm:prSet/>
      <dgm:spPr/>
      <dgm:t>
        <a:bodyPr/>
        <a:lstStyle/>
        <a:p>
          <a:endParaRPr lang="ru-RU"/>
        </a:p>
      </dgm:t>
    </dgm:pt>
    <dgm:pt modelId="{C9F7C9C3-F893-4D5D-800B-927678743094}" type="sibTrans" cxnId="{27E9B0B2-F8E6-425D-A5CF-A37C2ED68214}">
      <dgm:prSet/>
      <dgm:spPr/>
      <dgm:t>
        <a:bodyPr/>
        <a:lstStyle/>
        <a:p>
          <a:endParaRPr lang="ru-RU"/>
        </a:p>
      </dgm:t>
    </dgm:pt>
    <dgm:pt modelId="{297CD3EA-F654-4443-9D5A-D8BC273E815C}">
      <dgm:prSet phldrT="[Текст]"/>
      <dgm:spPr/>
      <dgm:t>
        <a:bodyPr/>
        <a:lstStyle/>
        <a:p>
          <a:r>
            <a:rPr lang="ru-RU" dirty="0"/>
            <a:t>Данные о воинской обязанности</a:t>
          </a:r>
        </a:p>
      </dgm:t>
    </dgm:pt>
    <dgm:pt modelId="{40C5F4B3-AFEA-4C0C-944C-E889873CBC23}" type="parTrans" cxnId="{B6A587FF-0D0A-4644-A0E1-F9E9F4A4F317}">
      <dgm:prSet/>
      <dgm:spPr/>
      <dgm:t>
        <a:bodyPr/>
        <a:lstStyle/>
        <a:p>
          <a:endParaRPr lang="ru-RU"/>
        </a:p>
      </dgm:t>
    </dgm:pt>
    <dgm:pt modelId="{DC6C3446-4807-4ED2-8C1D-28AC811FCFA2}" type="sibTrans" cxnId="{B6A587FF-0D0A-4644-A0E1-F9E9F4A4F317}">
      <dgm:prSet/>
      <dgm:spPr/>
      <dgm:t>
        <a:bodyPr/>
        <a:lstStyle/>
        <a:p>
          <a:endParaRPr lang="ru-RU"/>
        </a:p>
      </dgm:t>
    </dgm:pt>
    <dgm:pt modelId="{BBF4DE45-FA1F-40FA-B592-A354DE8F7106}">
      <dgm:prSet phldrT="[Текст]"/>
      <dgm:spPr/>
      <dgm:t>
        <a:bodyPr/>
        <a:lstStyle/>
        <a:p>
          <a:r>
            <a:rPr lang="ru-RU" dirty="0"/>
            <a:t>Данные об успеваемости</a:t>
          </a:r>
        </a:p>
      </dgm:t>
    </dgm:pt>
    <dgm:pt modelId="{7AD5A97F-C64F-415F-86EE-88AA456BA0CD}" type="parTrans" cxnId="{DE914F45-E365-4852-8A35-D8100821CE51}">
      <dgm:prSet/>
      <dgm:spPr/>
      <dgm:t>
        <a:bodyPr/>
        <a:lstStyle/>
        <a:p>
          <a:endParaRPr lang="ru-RU"/>
        </a:p>
      </dgm:t>
    </dgm:pt>
    <dgm:pt modelId="{6058C6E1-98A2-4128-BFB4-A64308FF9AE8}" type="sibTrans" cxnId="{DE914F45-E365-4852-8A35-D8100821CE51}">
      <dgm:prSet/>
      <dgm:spPr/>
      <dgm:t>
        <a:bodyPr/>
        <a:lstStyle/>
        <a:p>
          <a:endParaRPr lang="ru-RU"/>
        </a:p>
      </dgm:t>
    </dgm:pt>
    <dgm:pt modelId="{D333098B-358B-4426-A12B-A6C41DFADE3C}">
      <dgm:prSet phldrT="[Текст]"/>
      <dgm:spPr/>
      <dgm:t>
        <a:bodyPr/>
        <a:lstStyle/>
        <a:p>
          <a:r>
            <a:rPr lang="ru-RU" dirty="0"/>
            <a:t>Данные о перемещении студентов</a:t>
          </a:r>
        </a:p>
      </dgm:t>
    </dgm:pt>
    <dgm:pt modelId="{63C63703-1153-436D-9E3F-47FDD3A064CA}" type="parTrans" cxnId="{A181DADF-6EA6-4F8A-A8E6-71AA6F8184BB}">
      <dgm:prSet/>
      <dgm:spPr/>
      <dgm:t>
        <a:bodyPr/>
        <a:lstStyle/>
        <a:p>
          <a:endParaRPr lang="ru-RU"/>
        </a:p>
      </dgm:t>
    </dgm:pt>
    <dgm:pt modelId="{1581193A-178B-4749-84DD-907964E0E8E5}" type="sibTrans" cxnId="{A181DADF-6EA6-4F8A-A8E6-71AA6F8184BB}">
      <dgm:prSet/>
      <dgm:spPr/>
      <dgm:t>
        <a:bodyPr/>
        <a:lstStyle/>
        <a:p>
          <a:endParaRPr lang="ru-RU"/>
        </a:p>
      </dgm:t>
    </dgm:pt>
    <dgm:pt modelId="{CA72338D-175D-4E0C-A915-CA41C635C1AC}">
      <dgm:prSet phldrT="[Текст]"/>
      <dgm:spPr/>
      <dgm:t>
        <a:bodyPr/>
        <a:lstStyle/>
        <a:p>
          <a:r>
            <a:rPr lang="ru-RU" dirty="0"/>
            <a:t>Данные о студенте</a:t>
          </a:r>
        </a:p>
      </dgm:t>
    </dgm:pt>
    <dgm:pt modelId="{BF975187-6F1B-4D56-A7AB-12CE733E171E}" type="parTrans" cxnId="{E862C65E-2BE1-4960-97EA-EEF1A4A5F117}">
      <dgm:prSet/>
      <dgm:spPr/>
      <dgm:t>
        <a:bodyPr/>
        <a:lstStyle/>
        <a:p>
          <a:endParaRPr lang="ru-RU"/>
        </a:p>
      </dgm:t>
    </dgm:pt>
    <dgm:pt modelId="{E35EAF44-8BC4-4F1B-9B4F-40C23FE98307}" type="sibTrans" cxnId="{E862C65E-2BE1-4960-97EA-EEF1A4A5F117}">
      <dgm:prSet/>
      <dgm:spPr/>
      <dgm:t>
        <a:bodyPr/>
        <a:lstStyle/>
        <a:p>
          <a:endParaRPr lang="ru-RU"/>
        </a:p>
      </dgm:t>
    </dgm:pt>
    <dgm:pt modelId="{CE59E60A-8F45-4E44-9A4C-AB4D58CCA3C3}" type="pres">
      <dgm:prSet presAssocID="{A8C6B7DF-9F08-44F8-89CE-9E4C9CB96AF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E14005-8857-4DF0-8AD6-6A39912D497D}" type="pres">
      <dgm:prSet presAssocID="{EF142D03-CDB7-4EDF-9280-8A3316838CEA}" presName="centerShape" presStyleLbl="node0" presStyleIdx="0" presStyleCnt="1"/>
      <dgm:spPr/>
    </dgm:pt>
    <dgm:pt modelId="{B02289C3-D87F-4879-B115-3CDC44843E28}" type="pres">
      <dgm:prSet presAssocID="{40C5F4B3-AFEA-4C0C-944C-E889873CBC23}" presName="parTrans" presStyleLbl="bgSibTrans2D1" presStyleIdx="0" presStyleCnt="4"/>
      <dgm:spPr/>
    </dgm:pt>
    <dgm:pt modelId="{47487956-429A-4268-AA35-447D579C1473}" type="pres">
      <dgm:prSet presAssocID="{297CD3EA-F654-4443-9D5A-D8BC273E815C}" presName="node" presStyleLbl="node1" presStyleIdx="0" presStyleCnt="4">
        <dgm:presLayoutVars>
          <dgm:bulletEnabled val="1"/>
        </dgm:presLayoutVars>
      </dgm:prSet>
      <dgm:spPr/>
    </dgm:pt>
    <dgm:pt modelId="{16C5AC43-8487-4D42-9901-A2CEE760E9F3}" type="pres">
      <dgm:prSet presAssocID="{7AD5A97F-C64F-415F-86EE-88AA456BA0CD}" presName="parTrans" presStyleLbl="bgSibTrans2D1" presStyleIdx="1" presStyleCnt="4"/>
      <dgm:spPr/>
    </dgm:pt>
    <dgm:pt modelId="{214A2318-0E25-4371-A04B-46721260A135}" type="pres">
      <dgm:prSet presAssocID="{BBF4DE45-FA1F-40FA-B592-A354DE8F7106}" presName="node" presStyleLbl="node1" presStyleIdx="1" presStyleCnt="4">
        <dgm:presLayoutVars>
          <dgm:bulletEnabled val="1"/>
        </dgm:presLayoutVars>
      </dgm:prSet>
      <dgm:spPr/>
    </dgm:pt>
    <dgm:pt modelId="{593881B8-6FBE-46A3-B473-C866A23C8953}" type="pres">
      <dgm:prSet presAssocID="{63C63703-1153-436D-9E3F-47FDD3A064CA}" presName="parTrans" presStyleLbl="bgSibTrans2D1" presStyleIdx="2" presStyleCnt="4"/>
      <dgm:spPr/>
    </dgm:pt>
    <dgm:pt modelId="{A44775DC-BB01-4527-925A-A7089FAF0764}" type="pres">
      <dgm:prSet presAssocID="{D333098B-358B-4426-A12B-A6C41DFADE3C}" presName="node" presStyleLbl="node1" presStyleIdx="2" presStyleCnt="4">
        <dgm:presLayoutVars>
          <dgm:bulletEnabled val="1"/>
        </dgm:presLayoutVars>
      </dgm:prSet>
      <dgm:spPr/>
    </dgm:pt>
    <dgm:pt modelId="{13E68CDB-9D6B-4CB5-A65B-C6B30486A963}" type="pres">
      <dgm:prSet presAssocID="{BF975187-6F1B-4D56-A7AB-12CE733E171E}" presName="parTrans" presStyleLbl="bgSibTrans2D1" presStyleIdx="3" presStyleCnt="4"/>
      <dgm:spPr/>
    </dgm:pt>
    <dgm:pt modelId="{539B9DAD-7A8C-4370-AA0A-407F03DE92EB}" type="pres">
      <dgm:prSet presAssocID="{CA72338D-175D-4E0C-A915-CA41C635C1AC}" presName="node" presStyleLbl="node1" presStyleIdx="3" presStyleCnt="4">
        <dgm:presLayoutVars>
          <dgm:bulletEnabled val="1"/>
        </dgm:presLayoutVars>
      </dgm:prSet>
      <dgm:spPr/>
    </dgm:pt>
  </dgm:ptLst>
  <dgm:cxnLst>
    <dgm:cxn modelId="{80293D20-B5AC-4A8D-A551-0DF94DFBB830}" type="presOf" srcId="{BF975187-6F1B-4D56-A7AB-12CE733E171E}" destId="{13E68CDB-9D6B-4CB5-A65B-C6B30486A963}" srcOrd="0" destOrd="0" presId="urn:microsoft.com/office/officeart/2005/8/layout/radial4"/>
    <dgm:cxn modelId="{E862C65E-2BE1-4960-97EA-EEF1A4A5F117}" srcId="{EF142D03-CDB7-4EDF-9280-8A3316838CEA}" destId="{CA72338D-175D-4E0C-A915-CA41C635C1AC}" srcOrd="3" destOrd="0" parTransId="{BF975187-6F1B-4D56-A7AB-12CE733E171E}" sibTransId="{E35EAF44-8BC4-4F1B-9B4F-40C23FE98307}"/>
    <dgm:cxn modelId="{DE914F45-E365-4852-8A35-D8100821CE51}" srcId="{EF142D03-CDB7-4EDF-9280-8A3316838CEA}" destId="{BBF4DE45-FA1F-40FA-B592-A354DE8F7106}" srcOrd="1" destOrd="0" parTransId="{7AD5A97F-C64F-415F-86EE-88AA456BA0CD}" sibTransId="{6058C6E1-98A2-4128-BFB4-A64308FF9AE8}"/>
    <dgm:cxn modelId="{534F6F75-A3E2-4E4D-B373-B15B3C2A8B86}" type="presOf" srcId="{297CD3EA-F654-4443-9D5A-D8BC273E815C}" destId="{47487956-429A-4268-AA35-447D579C1473}" srcOrd="0" destOrd="0" presId="urn:microsoft.com/office/officeart/2005/8/layout/radial4"/>
    <dgm:cxn modelId="{BEFE1B7D-5696-49E3-92C1-599FE5346DBD}" type="presOf" srcId="{BBF4DE45-FA1F-40FA-B592-A354DE8F7106}" destId="{214A2318-0E25-4371-A04B-46721260A135}" srcOrd="0" destOrd="0" presId="urn:microsoft.com/office/officeart/2005/8/layout/radial4"/>
    <dgm:cxn modelId="{73FE3784-5C34-44C0-BF33-D5EAA1B9DC89}" type="presOf" srcId="{40C5F4B3-AFEA-4C0C-944C-E889873CBC23}" destId="{B02289C3-D87F-4879-B115-3CDC44843E28}" srcOrd="0" destOrd="0" presId="urn:microsoft.com/office/officeart/2005/8/layout/radial4"/>
    <dgm:cxn modelId="{DE82FA89-F472-40A8-97EC-98CF9A19D06A}" type="presOf" srcId="{EF142D03-CDB7-4EDF-9280-8A3316838CEA}" destId="{B0E14005-8857-4DF0-8AD6-6A39912D497D}" srcOrd="0" destOrd="0" presId="urn:microsoft.com/office/officeart/2005/8/layout/radial4"/>
    <dgm:cxn modelId="{2225B5A6-77B5-4813-96D1-DF72F44056E4}" type="presOf" srcId="{A8C6B7DF-9F08-44F8-89CE-9E4C9CB96AF4}" destId="{CE59E60A-8F45-4E44-9A4C-AB4D58CCA3C3}" srcOrd="0" destOrd="0" presId="urn:microsoft.com/office/officeart/2005/8/layout/radial4"/>
    <dgm:cxn modelId="{27E9B0B2-F8E6-425D-A5CF-A37C2ED68214}" srcId="{A8C6B7DF-9F08-44F8-89CE-9E4C9CB96AF4}" destId="{EF142D03-CDB7-4EDF-9280-8A3316838CEA}" srcOrd="0" destOrd="0" parTransId="{7F49E271-EC0A-4B3E-9C1F-871AD3A0EC72}" sibTransId="{C9F7C9C3-F893-4D5D-800B-927678743094}"/>
    <dgm:cxn modelId="{2DD942B9-7BD8-4D23-B357-3F9C5B3044FE}" type="presOf" srcId="{63C63703-1153-436D-9E3F-47FDD3A064CA}" destId="{593881B8-6FBE-46A3-B473-C866A23C8953}" srcOrd="0" destOrd="0" presId="urn:microsoft.com/office/officeart/2005/8/layout/radial4"/>
    <dgm:cxn modelId="{352FE1C2-5667-4163-A520-D537AEE38094}" type="presOf" srcId="{D333098B-358B-4426-A12B-A6C41DFADE3C}" destId="{A44775DC-BB01-4527-925A-A7089FAF0764}" srcOrd="0" destOrd="0" presId="urn:microsoft.com/office/officeart/2005/8/layout/radial4"/>
    <dgm:cxn modelId="{9BE2BED3-EEEC-4540-873A-2D9152121D8A}" type="presOf" srcId="{CA72338D-175D-4E0C-A915-CA41C635C1AC}" destId="{539B9DAD-7A8C-4370-AA0A-407F03DE92EB}" srcOrd="0" destOrd="0" presId="urn:microsoft.com/office/officeart/2005/8/layout/radial4"/>
    <dgm:cxn modelId="{A181DADF-6EA6-4F8A-A8E6-71AA6F8184BB}" srcId="{EF142D03-CDB7-4EDF-9280-8A3316838CEA}" destId="{D333098B-358B-4426-A12B-A6C41DFADE3C}" srcOrd="2" destOrd="0" parTransId="{63C63703-1153-436D-9E3F-47FDD3A064CA}" sibTransId="{1581193A-178B-4749-84DD-907964E0E8E5}"/>
    <dgm:cxn modelId="{714BF2EE-2DF1-4959-AC21-A6A272D4BFE3}" type="presOf" srcId="{7AD5A97F-C64F-415F-86EE-88AA456BA0CD}" destId="{16C5AC43-8487-4D42-9901-A2CEE760E9F3}" srcOrd="0" destOrd="0" presId="urn:microsoft.com/office/officeart/2005/8/layout/radial4"/>
    <dgm:cxn modelId="{B6A587FF-0D0A-4644-A0E1-F9E9F4A4F317}" srcId="{EF142D03-CDB7-4EDF-9280-8A3316838CEA}" destId="{297CD3EA-F654-4443-9D5A-D8BC273E815C}" srcOrd="0" destOrd="0" parTransId="{40C5F4B3-AFEA-4C0C-944C-E889873CBC23}" sibTransId="{DC6C3446-4807-4ED2-8C1D-28AC811FCFA2}"/>
    <dgm:cxn modelId="{64C5B6C6-1F5D-4915-934A-510544C92525}" type="presParOf" srcId="{CE59E60A-8F45-4E44-9A4C-AB4D58CCA3C3}" destId="{B0E14005-8857-4DF0-8AD6-6A39912D497D}" srcOrd="0" destOrd="0" presId="urn:microsoft.com/office/officeart/2005/8/layout/radial4"/>
    <dgm:cxn modelId="{472A9648-8976-496E-BD2C-11E4CDA217A8}" type="presParOf" srcId="{CE59E60A-8F45-4E44-9A4C-AB4D58CCA3C3}" destId="{B02289C3-D87F-4879-B115-3CDC44843E28}" srcOrd="1" destOrd="0" presId="urn:microsoft.com/office/officeart/2005/8/layout/radial4"/>
    <dgm:cxn modelId="{D2575091-2ACF-48D6-A4A3-69DF460FA9DB}" type="presParOf" srcId="{CE59E60A-8F45-4E44-9A4C-AB4D58CCA3C3}" destId="{47487956-429A-4268-AA35-447D579C1473}" srcOrd="2" destOrd="0" presId="urn:microsoft.com/office/officeart/2005/8/layout/radial4"/>
    <dgm:cxn modelId="{63C50DDF-557E-4021-BA8C-747F27596A9E}" type="presParOf" srcId="{CE59E60A-8F45-4E44-9A4C-AB4D58CCA3C3}" destId="{16C5AC43-8487-4D42-9901-A2CEE760E9F3}" srcOrd="3" destOrd="0" presId="urn:microsoft.com/office/officeart/2005/8/layout/radial4"/>
    <dgm:cxn modelId="{C3601CFC-4D50-4DEF-9A46-E0941D43268D}" type="presParOf" srcId="{CE59E60A-8F45-4E44-9A4C-AB4D58CCA3C3}" destId="{214A2318-0E25-4371-A04B-46721260A135}" srcOrd="4" destOrd="0" presId="urn:microsoft.com/office/officeart/2005/8/layout/radial4"/>
    <dgm:cxn modelId="{1C2ACECE-24B4-4EAD-8BB6-BA9EEDD5D27B}" type="presParOf" srcId="{CE59E60A-8F45-4E44-9A4C-AB4D58CCA3C3}" destId="{593881B8-6FBE-46A3-B473-C866A23C8953}" srcOrd="5" destOrd="0" presId="urn:microsoft.com/office/officeart/2005/8/layout/radial4"/>
    <dgm:cxn modelId="{AF2A867E-0B2A-4650-812A-19DDC8F014BB}" type="presParOf" srcId="{CE59E60A-8F45-4E44-9A4C-AB4D58CCA3C3}" destId="{A44775DC-BB01-4527-925A-A7089FAF0764}" srcOrd="6" destOrd="0" presId="urn:microsoft.com/office/officeart/2005/8/layout/radial4"/>
    <dgm:cxn modelId="{727016D4-7D2A-4A6D-A5C9-591BD95D53BB}" type="presParOf" srcId="{CE59E60A-8F45-4E44-9A4C-AB4D58CCA3C3}" destId="{13E68CDB-9D6B-4CB5-A65B-C6B30486A963}" srcOrd="7" destOrd="0" presId="urn:microsoft.com/office/officeart/2005/8/layout/radial4"/>
    <dgm:cxn modelId="{BAEC44FB-5226-4260-AC5B-ECEECE33DB89}" type="presParOf" srcId="{CE59E60A-8F45-4E44-9A4C-AB4D58CCA3C3}" destId="{539B9DAD-7A8C-4370-AA0A-407F03DE92E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C6B7DF-9F08-44F8-89CE-9E4C9CB96AF4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F142D03-CDB7-4EDF-9280-8A3316838CEA}">
      <dgm:prSet phldrT="[Текст]"/>
      <dgm:spPr/>
      <dgm:t>
        <a:bodyPr/>
        <a:lstStyle/>
        <a:p>
          <a:r>
            <a:rPr lang="ru-RU" dirty="0"/>
            <a:t>Витрина студентов</a:t>
          </a:r>
        </a:p>
      </dgm:t>
    </dgm:pt>
    <dgm:pt modelId="{7F49E271-EC0A-4B3E-9C1F-871AD3A0EC72}" type="parTrans" cxnId="{27E9B0B2-F8E6-425D-A5CF-A37C2ED68214}">
      <dgm:prSet/>
      <dgm:spPr/>
      <dgm:t>
        <a:bodyPr/>
        <a:lstStyle/>
        <a:p>
          <a:endParaRPr lang="ru-RU"/>
        </a:p>
      </dgm:t>
    </dgm:pt>
    <dgm:pt modelId="{C9F7C9C3-F893-4D5D-800B-927678743094}" type="sibTrans" cxnId="{27E9B0B2-F8E6-425D-A5CF-A37C2ED68214}">
      <dgm:prSet/>
      <dgm:spPr/>
      <dgm:t>
        <a:bodyPr/>
        <a:lstStyle/>
        <a:p>
          <a:endParaRPr lang="ru-RU"/>
        </a:p>
      </dgm:t>
    </dgm:pt>
    <dgm:pt modelId="{297CD3EA-F654-4443-9D5A-D8BC273E815C}">
      <dgm:prSet phldrT="[Текст]"/>
      <dgm:spPr/>
      <dgm:t>
        <a:bodyPr/>
        <a:lstStyle/>
        <a:p>
          <a:r>
            <a:rPr lang="ru-RU" dirty="0"/>
            <a:t>Подсистема «Воинский учет»</a:t>
          </a:r>
        </a:p>
      </dgm:t>
    </dgm:pt>
    <dgm:pt modelId="{40C5F4B3-AFEA-4C0C-944C-E889873CBC23}" type="parTrans" cxnId="{B6A587FF-0D0A-4644-A0E1-F9E9F4A4F317}">
      <dgm:prSet/>
      <dgm:spPr/>
      <dgm:t>
        <a:bodyPr/>
        <a:lstStyle/>
        <a:p>
          <a:endParaRPr lang="ru-RU"/>
        </a:p>
      </dgm:t>
    </dgm:pt>
    <dgm:pt modelId="{DC6C3446-4807-4ED2-8C1D-28AC811FCFA2}" type="sibTrans" cxnId="{B6A587FF-0D0A-4644-A0E1-F9E9F4A4F317}">
      <dgm:prSet/>
      <dgm:spPr/>
      <dgm:t>
        <a:bodyPr/>
        <a:lstStyle/>
        <a:p>
          <a:endParaRPr lang="ru-RU"/>
        </a:p>
      </dgm:t>
    </dgm:pt>
    <dgm:pt modelId="{BBF4DE45-FA1F-40FA-B592-A354DE8F7106}">
      <dgm:prSet phldrT="[Текст]"/>
      <dgm:spPr/>
      <dgm:t>
        <a:bodyPr/>
        <a:lstStyle/>
        <a:p>
          <a:r>
            <a:rPr lang="ru-RU" dirty="0"/>
            <a:t>Документ «Электронная зачетная книга»</a:t>
          </a:r>
        </a:p>
      </dgm:t>
    </dgm:pt>
    <dgm:pt modelId="{7AD5A97F-C64F-415F-86EE-88AA456BA0CD}" type="parTrans" cxnId="{DE914F45-E365-4852-8A35-D8100821CE51}">
      <dgm:prSet/>
      <dgm:spPr/>
      <dgm:t>
        <a:bodyPr/>
        <a:lstStyle/>
        <a:p>
          <a:endParaRPr lang="ru-RU"/>
        </a:p>
      </dgm:t>
    </dgm:pt>
    <dgm:pt modelId="{6058C6E1-98A2-4128-BFB4-A64308FF9AE8}" type="sibTrans" cxnId="{DE914F45-E365-4852-8A35-D8100821CE51}">
      <dgm:prSet/>
      <dgm:spPr/>
      <dgm:t>
        <a:bodyPr/>
        <a:lstStyle/>
        <a:p>
          <a:endParaRPr lang="ru-RU"/>
        </a:p>
      </dgm:t>
    </dgm:pt>
    <dgm:pt modelId="{D333098B-358B-4426-A12B-A6C41DFADE3C}">
      <dgm:prSet phldrT="[Текст]"/>
      <dgm:spPr/>
      <dgm:t>
        <a:bodyPr/>
        <a:lstStyle/>
        <a:p>
          <a:r>
            <a:rPr lang="ru-RU" dirty="0"/>
            <a:t>Документ «Приказы»</a:t>
          </a:r>
        </a:p>
      </dgm:t>
    </dgm:pt>
    <dgm:pt modelId="{63C63703-1153-436D-9E3F-47FDD3A064CA}" type="parTrans" cxnId="{A181DADF-6EA6-4F8A-A8E6-71AA6F8184BB}">
      <dgm:prSet/>
      <dgm:spPr/>
      <dgm:t>
        <a:bodyPr/>
        <a:lstStyle/>
        <a:p>
          <a:endParaRPr lang="ru-RU"/>
        </a:p>
      </dgm:t>
    </dgm:pt>
    <dgm:pt modelId="{1581193A-178B-4749-84DD-907964E0E8E5}" type="sibTrans" cxnId="{A181DADF-6EA6-4F8A-A8E6-71AA6F8184BB}">
      <dgm:prSet/>
      <dgm:spPr/>
      <dgm:t>
        <a:bodyPr/>
        <a:lstStyle/>
        <a:p>
          <a:endParaRPr lang="ru-RU"/>
        </a:p>
      </dgm:t>
    </dgm:pt>
    <dgm:pt modelId="{CA72338D-175D-4E0C-A915-CA41C635C1AC}">
      <dgm:prSet phldrT="[Текст]"/>
      <dgm:spPr/>
      <dgm:t>
        <a:bodyPr/>
        <a:lstStyle/>
        <a:p>
          <a:r>
            <a:rPr lang="ru-RU" dirty="0"/>
            <a:t>Справочник «Физические лица»</a:t>
          </a:r>
        </a:p>
      </dgm:t>
    </dgm:pt>
    <dgm:pt modelId="{BF975187-6F1B-4D56-A7AB-12CE733E171E}" type="parTrans" cxnId="{E862C65E-2BE1-4960-97EA-EEF1A4A5F117}">
      <dgm:prSet/>
      <dgm:spPr/>
      <dgm:t>
        <a:bodyPr/>
        <a:lstStyle/>
        <a:p>
          <a:endParaRPr lang="ru-RU"/>
        </a:p>
      </dgm:t>
    </dgm:pt>
    <dgm:pt modelId="{E35EAF44-8BC4-4F1B-9B4F-40C23FE98307}" type="sibTrans" cxnId="{E862C65E-2BE1-4960-97EA-EEF1A4A5F117}">
      <dgm:prSet/>
      <dgm:spPr/>
      <dgm:t>
        <a:bodyPr/>
        <a:lstStyle/>
        <a:p>
          <a:endParaRPr lang="ru-RU"/>
        </a:p>
      </dgm:t>
    </dgm:pt>
    <dgm:pt modelId="{CE59E60A-8F45-4E44-9A4C-AB4D58CCA3C3}" type="pres">
      <dgm:prSet presAssocID="{A8C6B7DF-9F08-44F8-89CE-9E4C9CB96AF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E14005-8857-4DF0-8AD6-6A39912D497D}" type="pres">
      <dgm:prSet presAssocID="{EF142D03-CDB7-4EDF-9280-8A3316838CEA}" presName="centerShape" presStyleLbl="node0" presStyleIdx="0" presStyleCnt="1"/>
      <dgm:spPr/>
    </dgm:pt>
    <dgm:pt modelId="{B02289C3-D87F-4879-B115-3CDC44843E28}" type="pres">
      <dgm:prSet presAssocID="{40C5F4B3-AFEA-4C0C-944C-E889873CBC23}" presName="parTrans" presStyleLbl="bgSibTrans2D1" presStyleIdx="0" presStyleCnt="4" custLinFactNeighborX="-365" custLinFactNeighborY="-4846"/>
      <dgm:spPr/>
    </dgm:pt>
    <dgm:pt modelId="{47487956-429A-4268-AA35-447D579C1473}" type="pres">
      <dgm:prSet presAssocID="{297CD3EA-F654-4443-9D5A-D8BC273E815C}" presName="node" presStyleLbl="node1" presStyleIdx="0" presStyleCnt="4">
        <dgm:presLayoutVars>
          <dgm:bulletEnabled val="1"/>
        </dgm:presLayoutVars>
      </dgm:prSet>
      <dgm:spPr/>
    </dgm:pt>
    <dgm:pt modelId="{16C5AC43-8487-4D42-9901-A2CEE760E9F3}" type="pres">
      <dgm:prSet presAssocID="{7AD5A97F-C64F-415F-86EE-88AA456BA0CD}" presName="parTrans" presStyleLbl="bgSibTrans2D1" presStyleIdx="1" presStyleCnt="4"/>
      <dgm:spPr/>
    </dgm:pt>
    <dgm:pt modelId="{214A2318-0E25-4371-A04B-46721260A135}" type="pres">
      <dgm:prSet presAssocID="{BBF4DE45-FA1F-40FA-B592-A354DE8F7106}" presName="node" presStyleLbl="node1" presStyleIdx="1" presStyleCnt="4">
        <dgm:presLayoutVars>
          <dgm:bulletEnabled val="1"/>
        </dgm:presLayoutVars>
      </dgm:prSet>
      <dgm:spPr/>
    </dgm:pt>
    <dgm:pt modelId="{593881B8-6FBE-46A3-B473-C866A23C8953}" type="pres">
      <dgm:prSet presAssocID="{63C63703-1153-436D-9E3F-47FDD3A064CA}" presName="parTrans" presStyleLbl="bgSibTrans2D1" presStyleIdx="2" presStyleCnt="4"/>
      <dgm:spPr/>
    </dgm:pt>
    <dgm:pt modelId="{A44775DC-BB01-4527-925A-A7089FAF0764}" type="pres">
      <dgm:prSet presAssocID="{D333098B-358B-4426-A12B-A6C41DFADE3C}" presName="node" presStyleLbl="node1" presStyleIdx="2" presStyleCnt="4">
        <dgm:presLayoutVars>
          <dgm:bulletEnabled val="1"/>
        </dgm:presLayoutVars>
      </dgm:prSet>
      <dgm:spPr/>
    </dgm:pt>
    <dgm:pt modelId="{13E68CDB-9D6B-4CB5-A65B-C6B30486A963}" type="pres">
      <dgm:prSet presAssocID="{BF975187-6F1B-4D56-A7AB-12CE733E171E}" presName="parTrans" presStyleLbl="bgSibTrans2D1" presStyleIdx="3" presStyleCnt="4"/>
      <dgm:spPr/>
    </dgm:pt>
    <dgm:pt modelId="{539B9DAD-7A8C-4370-AA0A-407F03DE92EB}" type="pres">
      <dgm:prSet presAssocID="{CA72338D-175D-4E0C-A915-CA41C635C1AC}" presName="node" presStyleLbl="node1" presStyleIdx="3" presStyleCnt="4">
        <dgm:presLayoutVars>
          <dgm:bulletEnabled val="1"/>
        </dgm:presLayoutVars>
      </dgm:prSet>
      <dgm:spPr/>
    </dgm:pt>
  </dgm:ptLst>
  <dgm:cxnLst>
    <dgm:cxn modelId="{80293D20-B5AC-4A8D-A551-0DF94DFBB830}" type="presOf" srcId="{BF975187-6F1B-4D56-A7AB-12CE733E171E}" destId="{13E68CDB-9D6B-4CB5-A65B-C6B30486A963}" srcOrd="0" destOrd="0" presId="urn:microsoft.com/office/officeart/2005/8/layout/radial4"/>
    <dgm:cxn modelId="{E862C65E-2BE1-4960-97EA-EEF1A4A5F117}" srcId="{EF142D03-CDB7-4EDF-9280-8A3316838CEA}" destId="{CA72338D-175D-4E0C-A915-CA41C635C1AC}" srcOrd="3" destOrd="0" parTransId="{BF975187-6F1B-4D56-A7AB-12CE733E171E}" sibTransId="{E35EAF44-8BC4-4F1B-9B4F-40C23FE98307}"/>
    <dgm:cxn modelId="{DE914F45-E365-4852-8A35-D8100821CE51}" srcId="{EF142D03-CDB7-4EDF-9280-8A3316838CEA}" destId="{BBF4DE45-FA1F-40FA-B592-A354DE8F7106}" srcOrd="1" destOrd="0" parTransId="{7AD5A97F-C64F-415F-86EE-88AA456BA0CD}" sibTransId="{6058C6E1-98A2-4128-BFB4-A64308FF9AE8}"/>
    <dgm:cxn modelId="{534F6F75-A3E2-4E4D-B373-B15B3C2A8B86}" type="presOf" srcId="{297CD3EA-F654-4443-9D5A-D8BC273E815C}" destId="{47487956-429A-4268-AA35-447D579C1473}" srcOrd="0" destOrd="0" presId="urn:microsoft.com/office/officeart/2005/8/layout/radial4"/>
    <dgm:cxn modelId="{BEFE1B7D-5696-49E3-92C1-599FE5346DBD}" type="presOf" srcId="{BBF4DE45-FA1F-40FA-B592-A354DE8F7106}" destId="{214A2318-0E25-4371-A04B-46721260A135}" srcOrd="0" destOrd="0" presId="urn:microsoft.com/office/officeart/2005/8/layout/radial4"/>
    <dgm:cxn modelId="{73FE3784-5C34-44C0-BF33-D5EAA1B9DC89}" type="presOf" srcId="{40C5F4B3-AFEA-4C0C-944C-E889873CBC23}" destId="{B02289C3-D87F-4879-B115-3CDC44843E28}" srcOrd="0" destOrd="0" presId="urn:microsoft.com/office/officeart/2005/8/layout/radial4"/>
    <dgm:cxn modelId="{DE82FA89-F472-40A8-97EC-98CF9A19D06A}" type="presOf" srcId="{EF142D03-CDB7-4EDF-9280-8A3316838CEA}" destId="{B0E14005-8857-4DF0-8AD6-6A39912D497D}" srcOrd="0" destOrd="0" presId="urn:microsoft.com/office/officeart/2005/8/layout/radial4"/>
    <dgm:cxn modelId="{2225B5A6-77B5-4813-96D1-DF72F44056E4}" type="presOf" srcId="{A8C6B7DF-9F08-44F8-89CE-9E4C9CB96AF4}" destId="{CE59E60A-8F45-4E44-9A4C-AB4D58CCA3C3}" srcOrd="0" destOrd="0" presId="urn:microsoft.com/office/officeart/2005/8/layout/radial4"/>
    <dgm:cxn modelId="{27E9B0B2-F8E6-425D-A5CF-A37C2ED68214}" srcId="{A8C6B7DF-9F08-44F8-89CE-9E4C9CB96AF4}" destId="{EF142D03-CDB7-4EDF-9280-8A3316838CEA}" srcOrd="0" destOrd="0" parTransId="{7F49E271-EC0A-4B3E-9C1F-871AD3A0EC72}" sibTransId="{C9F7C9C3-F893-4D5D-800B-927678743094}"/>
    <dgm:cxn modelId="{2DD942B9-7BD8-4D23-B357-3F9C5B3044FE}" type="presOf" srcId="{63C63703-1153-436D-9E3F-47FDD3A064CA}" destId="{593881B8-6FBE-46A3-B473-C866A23C8953}" srcOrd="0" destOrd="0" presId="urn:microsoft.com/office/officeart/2005/8/layout/radial4"/>
    <dgm:cxn modelId="{352FE1C2-5667-4163-A520-D537AEE38094}" type="presOf" srcId="{D333098B-358B-4426-A12B-A6C41DFADE3C}" destId="{A44775DC-BB01-4527-925A-A7089FAF0764}" srcOrd="0" destOrd="0" presId="urn:microsoft.com/office/officeart/2005/8/layout/radial4"/>
    <dgm:cxn modelId="{9BE2BED3-EEEC-4540-873A-2D9152121D8A}" type="presOf" srcId="{CA72338D-175D-4E0C-A915-CA41C635C1AC}" destId="{539B9DAD-7A8C-4370-AA0A-407F03DE92EB}" srcOrd="0" destOrd="0" presId="urn:microsoft.com/office/officeart/2005/8/layout/radial4"/>
    <dgm:cxn modelId="{A181DADF-6EA6-4F8A-A8E6-71AA6F8184BB}" srcId="{EF142D03-CDB7-4EDF-9280-8A3316838CEA}" destId="{D333098B-358B-4426-A12B-A6C41DFADE3C}" srcOrd="2" destOrd="0" parTransId="{63C63703-1153-436D-9E3F-47FDD3A064CA}" sibTransId="{1581193A-178B-4749-84DD-907964E0E8E5}"/>
    <dgm:cxn modelId="{714BF2EE-2DF1-4959-AC21-A6A272D4BFE3}" type="presOf" srcId="{7AD5A97F-C64F-415F-86EE-88AA456BA0CD}" destId="{16C5AC43-8487-4D42-9901-A2CEE760E9F3}" srcOrd="0" destOrd="0" presId="urn:microsoft.com/office/officeart/2005/8/layout/radial4"/>
    <dgm:cxn modelId="{B6A587FF-0D0A-4644-A0E1-F9E9F4A4F317}" srcId="{EF142D03-CDB7-4EDF-9280-8A3316838CEA}" destId="{297CD3EA-F654-4443-9D5A-D8BC273E815C}" srcOrd="0" destOrd="0" parTransId="{40C5F4B3-AFEA-4C0C-944C-E889873CBC23}" sibTransId="{DC6C3446-4807-4ED2-8C1D-28AC811FCFA2}"/>
    <dgm:cxn modelId="{64C5B6C6-1F5D-4915-934A-510544C92525}" type="presParOf" srcId="{CE59E60A-8F45-4E44-9A4C-AB4D58CCA3C3}" destId="{B0E14005-8857-4DF0-8AD6-6A39912D497D}" srcOrd="0" destOrd="0" presId="urn:microsoft.com/office/officeart/2005/8/layout/radial4"/>
    <dgm:cxn modelId="{472A9648-8976-496E-BD2C-11E4CDA217A8}" type="presParOf" srcId="{CE59E60A-8F45-4E44-9A4C-AB4D58CCA3C3}" destId="{B02289C3-D87F-4879-B115-3CDC44843E28}" srcOrd="1" destOrd="0" presId="urn:microsoft.com/office/officeart/2005/8/layout/radial4"/>
    <dgm:cxn modelId="{D2575091-2ACF-48D6-A4A3-69DF460FA9DB}" type="presParOf" srcId="{CE59E60A-8F45-4E44-9A4C-AB4D58CCA3C3}" destId="{47487956-429A-4268-AA35-447D579C1473}" srcOrd="2" destOrd="0" presId="urn:microsoft.com/office/officeart/2005/8/layout/radial4"/>
    <dgm:cxn modelId="{63C50DDF-557E-4021-BA8C-747F27596A9E}" type="presParOf" srcId="{CE59E60A-8F45-4E44-9A4C-AB4D58CCA3C3}" destId="{16C5AC43-8487-4D42-9901-A2CEE760E9F3}" srcOrd="3" destOrd="0" presId="urn:microsoft.com/office/officeart/2005/8/layout/radial4"/>
    <dgm:cxn modelId="{C3601CFC-4D50-4DEF-9A46-E0941D43268D}" type="presParOf" srcId="{CE59E60A-8F45-4E44-9A4C-AB4D58CCA3C3}" destId="{214A2318-0E25-4371-A04B-46721260A135}" srcOrd="4" destOrd="0" presId="urn:microsoft.com/office/officeart/2005/8/layout/radial4"/>
    <dgm:cxn modelId="{1C2ACECE-24B4-4EAD-8BB6-BA9EEDD5D27B}" type="presParOf" srcId="{CE59E60A-8F45-4E44-9A4C-AB4D58CCA3C3}" destId="{593881B8-6FBE-46A3-B473-C866A23C8953}" srcOrd="5" destOrd="0" presId="urn:microsoft.com/office/officeart/2005/8/layout/radial4"/>
    <dgm:cxn modelId="{AF2A867E-0B2A-4650-812A-19DDC8F014BB}" type="presParOf" srcId="{CE59E60A-8F45-4E44-9A4C-AB4D58CCA3C3}" destId="{A44775DC-BB01-4527-925A-A7089FAF0764}" srcOrd="6" destOrd="0" presId="urn:microsoft.com/office/officeart/2005/8/layout/radial4"/>
    <dgm:cxn modelId="{727016D4-7D2A-4A6D-A5C9-591BD95D53BB}" type="presParOf" srcId="{CE59E60A-8F45-4E44-9A4C-AB4D58CCA3C3}" destId="{13E68CDB-9D6B-4CB5-A65B-C6B30486A963}" srcOrd="7" destOrd="0" presId="urn:microsoft.com/office/officeart/2005/8/layout/radial4"/>
    <dgm:cxn modelId="{BAEC44FB-5226-4260-AC5B-ECEECE33DB89}" type="presParOf" srcId="{CE59E60A-8F45-4E44-9A4C-AB4D58CCA3C3}" destId="{539B9DAD-7A8C-4370-AA0A-407F03DE92E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7E31CB-9990-4546-9282-19511B39A84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917208-5AA2-4B9C-9148-A84B9A699A4E}">
      <dgm:prSet phldrT="[Текст]" custT="1"/>
      <dgm:spPr/>
      <dgm:t>
        <a:bodyPr/>
        <a:lstStyle/>
        <a:p>
          <a:r>
            <a:rPr lang="ru-RU" sz="3200" dirty="0"/>
            <a:t>Физическое лицо</a:t>
          </a:r>
        </a:p>
      </dgm:t>
    </dgm:pt>
    <dgm:pt modelId="{DA349F96-A9CE-49D0-B22F-ABDE4125072D}" type="parTrans" cxnId="{805A0EE1-8C3C-4FE8-B3D9-A8D2B706BF53}">
      <dgm:prSet/>
      <dgm:spPr/>
      <dgm:t>
        <a:bodyPr/>
        <a:lstStyle/>
        <a:p>
          <a:endParaRPr lang="ru-RU"/>
        </a:p>
      </dgm:t>
    </dgm:pt>
    <dgm:pt modelId="{E0A22646-BE95-42B8-A479-48180D0BCD9E}" type="sibTrans" cxnId="{805A0EE1-8C3C-4FE8-B3D9-A8D2B706BF53}">
      <dgm:prSet/>
      <dgm:spPr/>
      <dgm:t>
        <a:bodyPr/>
        <a:lstStyle/>
        <a:p>
          <a:endParaRPr lang="ru-RU"/>
        </a:p>
      </dgm:t>
    </dgm:pt>
    <dgm:pt modelId="{6882DBE5-8EC5-4737-9340-A6F5720046AF}">
      <dgm:prSet phldrT="[Текст]" custT="1"/>
      <dgm:spPr/>
      <dgm:t>
        <a:bodyPr/>
        <a:lstStyle/>
        <a:p>
          <a:r>
            <a:rPr lang="ru-RU" sz="1800" dirty="0"/>
            <a:t>Основные данные</a:t>
          </a:r>
        </a:p>
      </dgm:t>
    </dgm:pt>
    <dgm:pt modelId="{54AF43F8-96E2-4A62-9685-198CC8352C69}" type="parTrans" cxnId="{A3000235-0F5F-473F-8B35-57B98F005C5E}">
      <dgm:prSet/>
      <dgm:spPr/>
      <dgm:t>
        <a:bodyPr/>
        <a:lstStyle/>
        <a:p>
          <a:endParaRPr lang="ru-RU"/>
        </a:p>
      </dgm:t>
    </dgm:pt>
    <dgm:pt modelId="{FD92967D-739B-4DB3-B787-4C705CB84DE6}" type="sibTrans" cxnId="{A3000235-0F5F-473F-8B35-57B98F005C5E}">
      <dgm:prSet/>
      <dgm:spPr/>
      <dgm:t>
        <a:bodyPr/>
        <a:lstStyle/>
        <a:p>
          <a:endParaRPr lang="ru-RU"/>
        </a:p>
      </dgm:t>
    </dgm:pt>
    <dgm:pt modelId="{BA4E1F7B-5B12-4F85-8C9F-82D3467B4F5A}">
      <dgm:prSet phldrT="[Текст]" custT="1"/>
      <dgm:spPr/>
      <dgm:t>
        <a:bodyPr/>
        <a:lstStyle/>
        <a:p>
          <a:r>
            <a:rPr lang="ru-RU" sz="1600" dirty="0"/>
            <a:t>Успеваемость</a:t>
          </a:r>
        </a:p>
      </dgm:t>
    </dgm:pt>
    <dgm:pt modelId="{30668ACF-A1C2-416C-8843-58C02D09EA87}" type="parTrans" cxnId="{26582C05-D168-430C-ABB1-1C15D546682D}">
      <dgm:prSet/>
      <dgm:spPr/>
      <dgm:t>
        <a:bodyPr/>
        <a:lstStyle/>
        <a:p>
          <a:endParaRPr lang="ru-RU"/>
        </a:p>
      </dgm:t>
    </dgm:pt>
    <dgm:pt modelId="{F46E1EDD-9A9F-4746-92FA-E11AB4331A7C}" type="sibTrans" cxnId="{26582C05-D168-430C-ABB1-1C15D546682D}">
      <dgm:prSet/>
      <dgm:spPr/>
      <dgm:t>
        <a:bodyPr/>
        <a:lstStyle/>
        <a:p>
          <a:endParaRPr lang="ru-RU"/>
        </a:p>
      </dgm:t>
    </dgm:pt>
    <dgm:pt modelId="{1EC33B17-61DC-4D89-B459-C7E40E0D0555}">
      <dgm:prSet phldrT="[Текст]" custT="1"/>
      <dgm:spPr/>
      <dgm:t>
        <a:bodyPr/>
        <a:lstStyle/>
        <a:p>
          <a:r>
            <a:rPr lang="ru-RU" sz="1800" dirty="0"/>
            <a:t>Воинская обязанность</a:t>
          </a:r>
        </a:p>
      </dgm:t>
    </dgm:pt>
    <dgm:pt modelId="{14683488-11A4-4602-8238-AC969BF195FC}" type="parTrans" cxnId="{1973E144-A4D5-4781-93B4-E477309035AC}">
      <dgm:prSet/>
      <dgm:spPr/>
      <dgm:t>
        <a:bodyPr/>
        <a:lstStyle/>
        <a:p>
          <a:endParaRPr lang="ru-RU"/>
        </a:p>
      </dgm:t>
    </dgm:pt>
    <dgm:pt modelId="{5BE03DFA-6EB0-41D8-97A8-4346A6F1B575}" type="sibTrans" cxnId="{1973E144-A4D5-4781-93B4-E477309035AC}">
      <dgm:prSet/>
      <dgm:spPr/>
      <dgm:t>
        <a:bodyPr/>
        <a:lstStyle/>
        <a:p>
          <a:endParaRPr lang="ru-RU"/>
        </a:p>
      </dgm:t>
    </dgm:pt>
    <dgm:pt modelId="{4654260B-90B8-4C6A-9530-53E63651C472}" type="pres">
      <dgm:prSet presAssocID="{257E31CB-9990-4546-9282-19511B39A842}" presName="Name0" presStyleCnt="0">
        <dgm:presLayoutVars>
          <dgm:chMax val="1"/>
          <dgm:chPref val="1"/>
        </dgm:presLayoutVars>
      </dgm:prSet>
      <dgm:spPr/>
    </dgm:pt>
    <dgm:pt modelId="{1E291E4C-F40F-4A1D-A1C9-BAEDDE55ACCC}" type="pres">
      <dgm:prSet presAssocID="{78917208-5AA2-4B9C-9148-A84B9A699A4E}" presName="Parent" presStyleLbl="node0" presStyleIdx="0" presStyleCnt="1" custScaleX="111858" custScaleY="108847" custLinFactNeighborX="-1086" custLinFactNeighborY="-673">
        <dgm:presLayoutVars>
          <dgm:chMax val="5"/>
          <dgm:chPref val="5"/>
        </dgm:presLayoutVars>
      </dgm:prSet>
      <dgm:spPr/>
    </dgm:pt>
    <dgm:pt modelId="{3C258F71-9D02-49AE-9330-C19C910F1A0C}" type="pres">
      <dgm:prSet presAssocID="{78917208-5AA2-4B9C-9148-A84B9A699A4E}" presName="Accent1" presStyleLbl="node1" presStyleIdx="0" presStyleCnt="15"/>
      <dgm:spPr/>
    </dgm:pt>
    <dgm:pt modelId="{39013900-0FC0-41A1-B42D-AB3DD3668999}" type="pres">
      <dgm:prSet presAssocID="{78917208-5AA2-4B9C-9148-A84B9A699A4E}" presName="Accent2" presStyleLbl="node1" presStyleIdx="1" presStyleCnt="15"/>
      <dgm:spPr/>
    </dgm:pt>
    <dgm:pt modelId="{74172160-A46F-471B-8C93-09EAECFC8DA1}" type="pres">
      <dgm:prSet presAssocID="{78917208-5AA2-4B9C-9148-A84B9A699A4E}" presName="Accent3" presStyleLbl="node1" presStyleIdx="2" presStyleCnt="15"/>
      <dgm:spPr/>
    </dgm:pt>
    <dgm:pt modelId="{0F7460DF-5D3F-436F-BF55-408344CEA83E}" type="pres">
      <dgm:prSet presAssocID="{78917208-5AA2-4B9C-9148-A84B9A699A4E}" presName="Accent4" presStyleLbl="node1" presStyleIdx="3" presStyleCnt="15"/>
      <dgm:spPr/>
    </dgm:pt>
    <dgm:pt modelId="{B92AABC7-2637-4938-9A38-A7C29BE42021}" type="pres">
      <dgm:prSet presAssocID="{78917208-5AA2-4B9C-9148-A84B9A699A4E}" presName="Accent5" presStyleLbl="node1" presStyleIdx="4" presStyleCnt="15"/>
      <dgm:spPr/>
    </dgm:pt>
    <dgm:pt modelId="{081EB853-0FAF-4733-814E-428D2653026A}" type="pres">
      <dgm:prSet presAssocID="{78917208-5AA2-4B9C-9148-A84B9A699A4E}" presName="Accent6" presStyleLbl="node1" presStyleIdx="5" presStyleCnt="15"/>
      <dgm:spPr/>
    </dgm:pt>
    <dgm:pt modelId="{86285396-6CB1-4433-881B-46F0CA8D8D03}" type="pres">
      <dgm:prSet presAssocID="{6882DBE5-8EC5-4737-9340-A6F5720046AF}" presName="Child1" presStyleLbl="node1" presStyleIdx="6" presStyleCnt="15" custScaleX="133941" custScaleY="142729">
        <dgm:presLayoutVars>
          <dgm:chMax val="0"/>
          <dgm:chPref val="0"/>
        </dgm:presLayoutVars>
      </dgm:prSet>
      <dgm:spPr/>
    </dgm:pt>
    <dgm:pt modelId="{49594829-D1FF-472B-9EE5-7CF8733D2824}" type="pres">
      <dgm:prSet presAssocID="{6882DBE5-8EC5-4737-9340-A6F5720046AF}" presName="Accent7" presStyleCnt="0"/>
      <dgm:spPr/>
    </dgm:pt>
    <dgm:pt modelId="{4B2AC98E-F1FB-4AA8-A1B6-16821F02737D}" type="pres">
      <dgm:prSet presAssocID="{6882DBE5-8EC5-4737-9340-A6F5720046AF}" presName="AccentHold1" presStyleLbl="node1" presStyleIdx="7" presStyleCnt="15"/>
      <dgm:spPr/>
    </dgm:pt>
    <dgm:pt modelId="{14B75E07-DB47-44C8-A5A4-EB5E5308D838}" type="pres">
      <dgm:prSet presAssocID="{6882DBE5-8EC5-4737-9340-A6F5720046AF}" presName="Accent8" presStyleCnt="0"/>
      <dgm:spPr/>
    </dgm:pt>
    <dgm:pt modelId="{F0011DAE-C9D4-44CC-95C1-9BAF7B6DD61D}" type="pres">
      <dgm:prSet presAssocID="{6882DBE5-8EC5-4737-9340-A6F5720046AF}" presName="AccentHold2" presStyleLbl="node1" presStyleIdx="8" presStyleCnt="15"/>
      <dgm:spPr/>
    </dgm:pt>
    <dgm:pt modelId="{6FA89DDB-2A91-40BC-802E-822FCE52D289}" type="pres">
      <dgm:prSet presAssocID="{BA4E1F7B-5B12-4F85-8C9F-82D3467B4F5A}" presName="Child2" presStyleLbl="node1" presStyleIdx="9" presStyleCnt="15" custScaleX="157939" custScaleY="159807" custLinFactNeighborX="-68075" custLinFactNeighborY="-17479">
        <dgm:presLayoutVars>
          <dgm:chMax val="0"/>
          <dgm:chPref val="0"/>
        </dgm:presLayoutVars>
      </dgm:prSet>
      <dgm:spPr/>
    </dgm:pt>
    <dgm:pt modelId="{3C0EF9D3-CB3A-44CA-92F2-5C948A85C6EF}" type="pres">
      <dgm:prSet presAssocID="{BA4E1F7B-5B12-4F85-8C9F-82D3467B4F5A}" presName="Accent9" presStyleCnt="0"/>
      <dgm:spPr/>
    </dgm:pt>
    <dgm:pt modelId="{58D32101-357C-4550-9836-86C6930830DE}" type="pres">
      <dgm:prSet presAssocID="{BA4E1F7B-5B12-4F85-8C9F-82D3467B4F5A}" presName="AccentHold1" presStyleLbl="node1" presStyleIdx="10" presStyleCnt="15"/>
      <dgm:spPr/>
    </dgm:pt>
    <dgm:pt modelId="{8A1B321C-9A00-4A21-B413-56FB1FF69439}" type="pres">
      <dgm:prSet presAssocID="{BA4E1F7B-5B12-4F85-8C9F-82D3467B4F5A}" presName="Accent10" presStyleCnt="0"/>
      <dgm:spPr/>
    </dgm:pt>
    <dgm:pt modelId="{F5774A9D-BE2D-4F87-A472-BA9DDA078567}" type="pres">
      <dgm:prSet presAssocID="{BA4E1F7B-5B12-4F85-8C9F-82D3467B4F5A}" presName="AccentHold2" presStyleLbl="node1" presStyleIdx="11" presStyleCnt="15"/>
      <dgm:spPr/>
    </dgm:pt>
    <dgm:pt modelId="{92BE7057-EE0F-4606-B056-1417041B85EC}" type="pres">
      <dgm:prSet presAssocID="{BA4E1F7B-5B12-4F85-8C9F-82D3467B4F5A}" presName="Accent11" presStyleCnt="0"/>
      <dgm:spPr/>
    </dgm:pt>
    <dgm:pt modelId="{493E75AD-35CD-4D47-A3E2-FB312BAB5649}" type="pres">
      <dgm:prSet presAssocID="{BA4E1F7B-5B12-4F85-8C9F-82D3467B4F5A}" presName="AccentHold3" presStyleLbl="node1" presStyleIdx="12" presStyleCnt="15"/>
      <dgm:spPr/>
    </dgm:pt>
    <dgm:pt modelId="{4C020845-E80D-443D-A23F-1809D33A4AF4}" type="pres">
      <dgm:prSet presAssocID="{1EC33B17-61DC-4D89-B459-C7E40E0D0555}" presName="Child3" presStyleLbl="node1" presStyleIdx="13" presStyleCnt="15" custScaleX="168401" custScaleY="176310" custLinFactX="-48228" custLinFactNeighborX="-100000" custLinFactNeighborY="-16474">
        <dgm:presLayoutVars>
          <dgm:chMax val="0"/>
          <dgm:chPref val="0"/>
        </dgm:presLayoutVars>
      </dgm:prSet>
      <dgm:spPr/>
    </dgm:pt>
    <dgm:pt modelId="{3C285F64-32E2-4356-A0E6-668BD80823B3}" type="pres">
      <dgm:prSet presAssocID="{1EC33B17-61DC-4D89-B459-C7E40E0D0555}" presName="Accent12" presStyleCnt="0"/>
      <dgm:spPr/>
    </dgm:pt>
    <dgm:pt modelId="{8EB5B3F5-8621-4C45-8A89-3BCA0B023B96}" type="pres">
      <dgm:prSet presAssocID="{1EC33B17-61DC-4D89-B459-C7E40E0D0555}" presName="AccentHold1" presStyleLbl="node1" presStyleIdx="14" presStyleCnt="15"/>
      <dgm:spPr/>
    </dgm:pt>
  </dgm:ptLst>
  <dgm:cxnLst>
    <dgm:cxn modelId="{26582C05-D168-430C-ABB1-1C15D546682D}" srcId="{78917208-5AA2-4B9C-9148-A84B9A699A4E}" destId="{BA4E1F7B-5B12-4F85-8C9F-82D3467B4F5A}" srcOrd="1" destOrd="0" parTransId="{30668ACF-A1C2-416C-8843-58C02D09EA87}" sibTransId="{F46E1EDD-9A9F-4746-92FA-E11AB4331A7C}"/>
    <dgm:cxn modelId="{A3000235-0F5F-473F-8B35-57B98F005C5E}" srcId="{78917208-5AA2-4B9C-9148-A84B9A699A4E}" destId="{6882DBE5-8EC5-4737-9340-A6F5720046AF}" srcOrd="0" destOrd="0" parTransId="{54AF43F8-96E2-4A62-9685-198CC8352C69}" sibTransId="{FD92967D-739B-4DB3-B787-4C705CB84DE6}"/>
    <dgm:cxn modelId="{ECB21138-FA3A-45EE-A18D-0F6DCF47178F}" type="presOf" srcId="{1EC33B17-61DC-4D89-B459-C7E40E0D0555}" destId="{4C020845-E80D-443D-A23F-1809D33A4AF4}" srcOrd="0" destOrd="0" presId="urn:microsoft.com/office/officeart/2009/3/layout/CircleRelationship"/>
    <dgm:cxn modelId="{1973E144-A4D5-4781-93B4-E477309035AC}" srcId="{78917208-5AA2-4B9C-9148-A84B9A699A4E}" destId="{1EC33B17-61DC-4D89-B459-C7E40E0D0555}" srcOrd="2" destOrd="0" parTransId="{14683488-11A4-4602-8238-AC969BF195FC}" sibTransId="{5BE03DFA-6EB0-41D8-97A8-4346A6F1B575}"/>
    <dgm:cxn modelId="{8404564F-05C7-462F-AF09-A54E927131A3}" type="presOf" srcId="{6882DBE5-8EC5-4737-9340-A6F5720046AF}" destId="{86285396-6CB1-4433-881B-46F0CA8D8D03}" srcOrd="0" destOrd="0" presId="urn:microsoft.com/office/officeart/2009/3/layout/CircleRelationship"/>
    <dgm:cxn modelId="{0586BD7A-C941-4F7E-A896-109B29F917E1}" type="presOf" srcId="{BA4E1F7B-5B12-4F85-8C9F-82D3467B4F5A}" destId="{6FA89DDB-2A91-40BC-802E-822FCE52D289}" srcOrd="0" destOrd="0" presId="urn:microsoft.com/office/officeart/2009/3/layout/CircleRelationship"/>
    <dgm:cxn modelId="{B8FE1BAD-378D-48F7-ABCF-C5D84CEB1643}" type="presOf" srcId="{78917208-5AA2-4B9C-9148-A84B9A699A4E}" destId="{1E291E4C-F40F-4A1D-A1C9-BAEDDE55ACCC}" srcOrd="0" destOrd="0" presId="urn:microsoft.com/office/officeart/2009/3/layout/CircleRelationship"/>
    <dgm:cxn modelId="{ECEB81B9-E11C-4CA5-BC05-0A554720F7A0}" type="presOf" srcId="{257E31CB-9990-4546-9282-19511B39A842}" destId="{4654260B-90B8-4C6A-9530-53E63651C472}" srcOrd="0" destOrd="0" presId="urn:microsoft.com/office/officeart/2009/3/layout/CircleRelationship"/>
    <dgm:cxn modelId="{805A0EE1-8C3C-4FE8-B3D9-A8D2B706BF53}" srcId="{257E31CB-9990-4546-9282-19511B39A842}" destId="{78917208-5AA2-4B9C-9148-A84B9A699A4E}" srcOrd="0" destOrd="0" parTransId="{DA349F96-A9CE-49D0-B22F-ABDE4125072D}" sibTransId="{E0A22646-BE95-42B8-A479-48180D0BCD9E}"/>
    <dgm:cxn modelId="{58CADD90-D019-4DD4-BAD3-4FBCED007D3D}" type="presParOf" srcId="{4654260B-90B8-4C6A-9530-53E63651C472}" destId="{1E291E4C-F40F-4A1D-A1C9-BAEDDE55ACCC}" srcOrd="0" destOrd="0" presId="urn:microsoft.com/office/officeart/2009/3/layout/CircleRelationship"/>
    <dgm:cxn modelId="{8F55BC5B-EACB-4400-8356-CB6A27ECA670}" type="presParOf" srcId="{4654260B-90B8-4C6A-9530-53E63651C472}" destId="{3C258F71-9D02-49AE-9330-C19C910F1A0C}" srcOrd="1" destOrd="0" presId="urn:microsoft.com/office/officeart/2009/3/layout/CircleRelationship"/>
    <dgm:cxn modelId="{BA5F877C-ABE7-41AB-9A51-F5273BC010F3}" type="presParOf" srcId="{4654260B-90B8-4C6A-9530-53E63651C472}" destId="{39013900-0FC0-41A1-B42D-AB3DD3668999}" srcOrd="2" destOrd="0" presId="urn:microsoft.com/office/officeart/2009/3/layout/CircleRelationship"/>
    <dgm:cxn modelId="{D9B9F476-FEDA-4EF4-A610-C5B6ABB36B8E}" type="presParOf" srcId="{4654260B-90B8-4C6A-9530-53E63651C472}" destId="{74172160-A46F-471B-8C93-09EAECFC8DA1}" srcOrd="3" destOrd="0" presId="urn:microsoft.com/office/officeart/2009/3/layout/CircleRelationship"/>
    <dgm:cxn modelId="{A8735B8E-DD24-408A-8CDF-8C2A60D6F258}" type="presParOf" srcId="{4654260B-90B8-4C6A-9530-53E63651C472}" destId="{0F7460DF-5D3F-436F-BF55-408344CEA83E}" srcOrd="4" destOrd="0" presId="urn:microsoft.com/office/officeart/2009/3/layout/CircleRelationship"/>
    <dgm:cxn modelId="{B56ABE39-9940-467B-826B-F92E55F3761C}" type="presParOf" srcId="{4654260B-90B8-4C6A-9530-53E63651C472}" destId="{B92AABC7-2637-4938-9A38-A7C29BE42021}" srcOrd="5" destOrd="0" presId="urn:microsoft.com/office/officeart/2009/3/layout/CircleRelationship"/>
    <dgm:cxn modelId="{93A27475-B355-4741-9040-DACAECC33B5C}" type="presParOf" srcId="{4654260B-90B8-4C6A-9530-53E63651C472}" destId="{081EB853-0FAF-4733-814E-428D2653026A}" srcOrd="6" destOrd="0" presId="urn:microsoft.com/office/officeart/2009/3/layout/CircleRelationship"/>
    <dgm:cxn modelId="{3FF65638-E0E8-4C54-ADB3-D767A82584E7}" type="presParOf" srcId="{4654260B-90B8-4C6A-9530-53E63651C472}" destId="{86285396-6CB1-4433-881B-46F0CA8D8D03}" srcOrd="7" destOrd="0" presId="urn:microsoft.com/office/officeart/2009/3/layout/CircleRelationship"/>
    <dgm:cxn modelId="{114D442E-7825-4A70-B666-E70AE8698B35}" type="presParOf" srcId="{4654260B-90B8-4C6A-9530-53E63651C472}" destId="{49594829-D1FF-472B-9EE5-7CF8733D2824}" srcOrd="8" destOrd="0" presId="urn:microsoft.com/office/officeart/2009/3/layout/CircleRelationship"/>
    <dgm:cxn modelId="{58C09C8D-01CB-42E8-B7C9-A615EDE5D2BA}" type="presParOf" srcId="{49594829-D1FF-472B-9EE5-7CF8733D2824}" destId="{4B2AC98E-F1FB-4AA8-A1B6-16821F02737D}" srcOrd="0" destOrd="0" presId="urn:microsoft.com/office/officeart/2009/3/layout/CircleRelationship"/>
    <dgm:cxn modelId="{643CFF16-6B72-4A1B-894A-3702A2970260}" type="presParOf" srcId="{4654260B-90B8-4C6A-9530-53E63651C472}" destId="{14B75E07-DB47-44C8-A5A4-EB5E5308D838}" srcOrd="9" destOrd="0" presId="urn:microsoft.com/office/officeart/2009/3/layout/CircleRelationship"/>
    <dgm:cxn modelId="{CB28A1E3-37BA-4619-9206-7A0C5223C86C}" type="presParOf" srcId="{14B75E07-DB47-44C8-A5A4-EB5E5308D838}" destId="{F0011DAE-C9D4-44CC-95C1-9BAF7B6DD61D}" srcOrd="0" destOrd="0" presId="urn:microsoft.com/office/officeart/2009/3/layout/CircleRelationship"/>
    <dgm:cxn modelId="{21AAA836-BDBA-4110-B259-57548B028C06}" type="presParOf" srcId="{4654260B-90B8-4C6A-9530-53E63651C472}" destId="{6FA89DDB-2A91-40BC-802E-822FCE52D289}" srcOrd="10" destOrd="0" presId="urn:microsoft.com/office/officeart/2009/3/layout/CircleRelationship"/>
    <dgm:cxn modelId="{1C9B0A86-D5C1-4338-A7EC-FAFDCAF589EB}" type="presParOf" srcId="{4654260B-90B8-4C6A-9530-53E63651C472}" destId="{3C0EF9D3-CB3A-44CA-92F2-5C948A85C6EF}" srcOrd="11" destOrd="0" presId="urn:microsoft.com/office/officeart/2009/3/layout/CircleRelationship"/>
    <dgm:cxn modelId="{6AA91694-C1A9-48EF-9421-962CA233BA31}" type="presParOf" srcId="{3C0EF9D3-CB3A-44CA-92F2-5C948A85C6EF}" destId="{58D32101-357C-4550-9836-86C6930830DE}" srcOrd="0" destOrd="0" presId="urn:microsoft.com/office/officeart/2009/3/layout/CircleRelationship"/>
    <dgm:cxn modelId="{4AD854BB-497A-4FA2-BB43-FC19DDE551E6}" type="presParOf" srcId="{4654260B-90B8-4C6A-9530-53E63651C472}" destId="{8A1B321C-9A00-4A21-B413-56FB1FF69439}" srcOrd="12" destOrd="0" presId="urn:microsoft.com/office/officeart/2009/3/layout/CircleRelationship"/>
    <dgm:cxn modelId="{7073F174-E009-428B-AD9A-E4213BDD1FBA}" type="presParOf" srcId="{8A1B321C-9A00-4A21-B413-56FB1FF69439}" destId="{F5774A9D-BE2D-4F87-A472-BA9DDA078567}" srcOrd="0" destOrd="0" presId="urn:microsoft.com/office/officeart/2009/3/layout/CircleRelationship"/>
    <dgm:cxn modelId="{47BFFA1D-E567-4BB7-B0F8-D113D53DAF6F}" type="presParOf" srcId="{4654260B-90B8-4C6A-9530-53E63651C472}" destId="{92BE7057-EE0F-4606-B056-1417041B85EC}" srcOrd="13" destOrd="0" presId="urn:microsoft.com/office/officeart/2009/3/layout/CircleRelationship"/>
    <dgm:cxn modelId="{5987EC7A-6508-479F-95B2-FA1809D505A1}" type="presParOf" srcId="{92BE7057-EE0F-4606-B056-1417041B85EC}" destId="{493E75AD-35CD-4D47-A3E2-FB312BAB5649}" srcOrd="0" destOrd="0" presId="urn:microsoft.com/office/officeart/2009/3/layout/CircleRelationship"/>
    <dgm:cxn modelId="{F344DF0A-080F-4128-AB3E-5B4B368F726D}" type="presParOf" srcId="{4654260B-90B8-4C6A-9530-53E63651C472}" destId="{4C020845-E80D-443D-A23F-1809D33A4AF4}" srcOrd="14" destOrd="0" presId="urn:microsoft.com/office/officeart/2009/3/layout/CircleRelationship"/>
    <dgm:cxn modelId="{E7D6D237-4B7B-4738-8859-A57BB6C06337}" type="presParOf" srcId="{4654260B-90B8-4C6A-9530-53E63651C472}" destId="{3C285F64-32E2-4356-A0E6-668BD80823B3}" srcOrd="15" destOrd="0" presId="urn:microsoft.com/office/officeart/2009/3/layout/CircleRelationship"/>
    <dgm:cxn modelId="{A52C5472-4EAC-43AB-A461-5C61F9FACC13}" type="presParOf" srcId="{3C285F64-32E2-4356-A0E6-668BD80823B3}" destId="{8EB5B3F5-8621-4C45-8A89-3BCA0B023B9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0AB2CD-419B-4A70-BB07-03B5ADF75AD7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7FCDFA-5AD4-491B-A610-D1D407CC846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Витрина студентов</a:t>
          </a:r>
        </a:p>
      </dgm:t>
    </dgm:pt>
    <dgm:pt modelId="{0D043A14-8C49-4AC2-9D93-CC30B5308C6B}" type="parTrans" cxnId="{5FEDB1B7-0E7F-4878-8DCA-399647040404}">
      <dgm:prSet/>
      <dgm:spPr/>
      <dgm:t>
        <a:bodyPr/>
        <a:lstStyle/>
        <a:p>
          <a:endParaRPr lang="ru-RU"/>
        </a:p>
      </dgm:t>
    </dgm:pt>
    <dgm:pt modelId="{D8EBDC02-2732-44A0-9297-10331C298EA1}" type="sibTrans" cxnId="{5FEDB1B7-0E7F-4878-8DCA-399647040404}">
      <dgm:prSet/>
      <dgm:spPr/>
      <dgm:t>
        <a:bodyPr/>
        <a:lstStyle/>
        <a:p>
          <a:endParaRPr lang="ru-RU"/>
        </a:p>
      </dgm:t>
    </dgm:pt>
    <dgm:pt modelId="{73E7594D-5ABF-4A9F-887A-3DD722623920}">
      <dgm:prSet phldrT="[Текст]"/>
      <dgm:spPr/>
      <dgm:t>
        <a:bodyPr/>
        <a:lstStyle/>
        <a:p>
          <a:endParaRPr lang="ru-RU" dirty="0"/>
        </a:p>
      </dgm:t>
    </dgm:pt>
    <dgm:pt modelId="{94D57125-F7E4-44DB-B5BA-ACC4443B1879}" type="parTrans" cxnId="{874765E7-C9EF-4A46-93B3-20A069D3DCB8}">
      <dgm:prSet/>
      <dgm:spPr/>
      <dgm:t>
        <a:bodyPr/>
        <a:lstStyle/>
        <a:p>
          <a:endParaRPr lang="ru-RU"/>
        </a:p>
      </dgm:t>
    </dgm:pt>
    <dgm:pt modelId="{8DD547C5-8B2B-41A0-9D09-8C81DA260BB7}" type="sibTrans" cxnId="{874765E7-C9EF-4A46-93B3-20A069D3DCB8}">
      <dgm:prSet/>
      <dgm:spPr/>
      <dgm:t>
        <a:bodyPr/>
        <a:lstStyle/>
        <a:p>
          <a:endParaRPr lang="ru-RU"/>
        </a:p>
      </dgm:t>
    </dgm:pt>
    <dgm:pt modelId="{E6A52838-AE6B-4749-80EB-D34197CE5E1E}">
      <dgm:prSet phldrT="[Текст]"/>
      <dgm:spPr/>
      <dgm:t>
        <a:bodyPr/>
        <a:lstStyle/>
        <a:p>
          <a:endParaRPr lang="ru-RU" dirty="0"/>
        </a:p>
      </dgm:t>
    </dgm:pt>
    <dgm:pt modelId="{C259FFAF-8BE5-4C28-8B40-5E03A26F9B0A}" type="parTrans" cxnId="{C1C9A20C-6CAF-4956-B02F-6FF2F3ADF781}">
      <dgm:prSet/>
      <dgm:spPr/>
      <dgm:t>
        <a:bodyPr/>
        <a:lstStyle/>
        <a:p>
          <a:endParaRPr lang="ru-RU"/>
        </a:p>
      </dgm:t>
    </dgm:pt>
    <dgm:pt modelId="{0AED4656-A570-4BDF-A40E-8E9FB9ACDC8E}" type="sibTrans" cxnId="{C1C9A20C-6CAF-4956-B02F-6FF2F3ADF781}">
      <dgm:prSet/>
      <dgm:spPr/>
      <dgm:t>
        <a:bodyPr/>
        <a:lstStyle/>
        <a:p>
          <a:endParaRPr lang="ru-RU"/>
        </a:p>
      </dgm:t>
    </dgm:pt>
    <dgm:pt modelId="{6B534D26-DCD5-4113-85A7-383299AE218B}" type="pres">
      <dgm:prSet presAssocID="{010AB2CD-419B-4A70-BB07-03B5ADF75AD7}" presName="Name0" presStyleCnt="0">
        <dgm:presLayoutVars>
          <dgm:chMax val="1"/>
          <dgm:chPref val="1"/>
        </dgm:presLayoutVars>
      </dgm:prSet>
      <dgm:spPr/>
    </dgm:pt>
    <dgm:pt modelId="{242A243B-6E4A-4EB0-8728-CB81D96A3411}" type="pres">
      <dgm:prSet presAssocID="{4A7FCDFA-5AD4-491B-A610-D1D407CC8467}" presName="Parent" presStyleLbl="node0" presStyleIdx="0" presStyleCnt="1" custLinFactNeighborX="10713" custLinFactNeighborY="3855">
        <dgm:presLayoutVars>
          <dgm:chMax val="5"/>
          <dgm:chPref val="5"/>
        </dgm:presLayoutVars>
      </dgm:prSet>
      <dgm:spPr/>
    </dgm:pt>
    <dgm:pt modelId="{57C79787-6355-4FF6-9AAE-E3B9A6C6CB5E}" type="pres">
      <dgm:prSet presAssocID="{4A7FCDFA-5AD4-491B-A610-D1D407CC8467}" presName="Accent1" presStyleLbl="node1" presStyleIdx="0" presStyleCnt="6"/>
      <dgm:spPr/>
    </dgm:pt>
    <dgm:pt modelId="{BD7B39CE-6DFE-438F-906F-BFA430343794}" type="pres">
      <dgm:prSet presAssocID="{4A7FCDFA-5AD4-491B-A610-D1D407CC8467}" presName="Accent2" presStyleLbl="node1" presStyleIdx="1" presStyleCnt="6"/>
      <dgm:spPr/>
    </dgm:pt>
    <dgm:pt modelId="{B72E19B8-EE88-4AD2-9752-F85EF2B37BD2}" type="pres">
      <dgm:prSet presAssocID="{4A7FCDFA-5AD4-491B-A610-D1D407CC8467}" presName="Accent3" presStyleLbl="node1" presStyleIdx="2" presStyleCnt="6"/>
      <dgm:spPr/>
    </dgm:pt>
    <dgm:pt modelId="{4C43ABD7-C8C1-4C89-9B44-8FCFE23F9E09}" type="pres">
      <dgm:prSet presAssocID="{4A7FCDFA-5AD4-491B-A610-D1D407CC8467}" presName="Accent4" presStyleLbl="node1" presStyleIdx="3" presStyleCnt="6"/>
      <dgm:spPr/>
    </dgm:pt>
    <dgm:pt modelId="{A04EB1B8-D8B4-4E4E-82F7-6F240524AB27}" type="pres">
      <dgm:prSet presAssocID="{4A7FCDFA-5AD4-491B-A610-D1D407CC8467}" presName="Accent5" presStyleLbl="node1" presStyleIdx="4" presStyleCnt="6"/>
      <dgm:spPr/>
    </dgm:pt>
    <dgm:pt modelId="{075A7DAF-3A26-4573-BC64-10C4454EE26F}" type="pres">
      <dgm:prSet presAssocID="{4A7FCDFA-5AD4-491B-A610-D1D407CC8467}" presName="Accent6" presStyleLbl="node1" presStyleIdx="5" presStyleCnt="6"/>
      <dgm:spPr/>
    </dgm:pt>
  </dgm:ptLst>
  <dgm:cxnLst>
    <dgm:cxn modelId="{C1C9A20C-6CAF-4956-B02F-6FF2F3ADF781}" srcId="{010AB2CD-419B-4A70-BB07-03B5ADF75AD7}" destId="{E6A52838-AE6B-4749-80EB-D34197CE5E1E}" srcOrd="2" destOrd="0" parTransId="{C259FFAF-8BE5-4C28-8B40-5E03A26F9B0A}" sibTransId="{0AED4656-A570-4BDF-A40E-8E9FB9ACDC8E}"/>
    <dgm:cxn modelId="{1DA3896D-BFB0-4CDE-920B-3FCA475C71B8}" type="presOf" srcId="{010AB2CD-419B-4A70-BB07-03B5ADF75AD7}" destId="{6B534D26-DCD5-4113-85A7-383299AE218B}" srcOrd="0" destOrd="0" presId="urn:microsoft.com/office/officeart/2009/3/layout/CircleRelationship"/>
    <dgm:cxn modelId="{5FEDB1B7-0E7F-4878-8DCA-399647040404}" srcId="{010AB2CD-419B-4A70-BB07-03B5ADF75AD7}" destId="{4A7FCDFA-5AD4-491B-A610-D1D407CC8467}" srcOrd="0" destOrd="0" parTransId="{0D043A14-8C49-4AC2-9D93-CC30B5308C6B}" sibTransId="{D8EBDC02-2732-44A0-9297-10331C298EA1}"/>
    <dgm:cxn modelId="{E86490BD-AE14-4331-8D0B-B2384991F8F7}" type="presOf" srcId="{4A7FCDFA-5AD4-491B-A610-D1D407CC8467}" destId="{242A243B-6E4A-4EB0-8728-CB81D96A3411}" srcOrd="0" destOrd="0" presId="urn:microsoft.com/office/officeart/2009/3/layout/CircleRelationship"/>
    <dgm:cxn modelId="{874765E7-C9EF-4A46-93B3-20A069D3DCB8}" srcId="{010AB2CD-419B-4A70-BB07-03B5ADF75AD7}" destId="{73E7594D-5ABF-4A9F-887A-3DD722623920}" srcOrd="1" destOrd="0" parTransId="{94D57125-F7E4-44DB-B5BA-ACC4443B1879}" sibTransId="{8DD547C5-8B2B-41A0-9D09-8C81DA260BB7}"/>
    <dgm:cxn modelId="{ABC182A1-CC7B-4D29-B05D-AB746728C1A4}" type="presParOf" srcId="{6B534D26-DCD5-4113-85A7-383299AE218B}" destId="{242A243B-6E4A-4EB0-8728-CB81D96A3411}" srcOrd="0" destOrd="0" presId="urn:microsoft.com/office/officeart/2009/3/layout/CircleRelationship"/>
    <dgm:cxn modelId="{AF6B010C-A5B5-406A-A8D5-DF4FF8857D08}" type="presParOf" srcId="{6B534D26-DCD5-4113-85A7-383299AE218B}" destId="{57C79787-6355-4FF6-9AAE-E3B9A6C6CB5E}" srcOrd="1" destOrd="0" presId="urn:microsoft.com/office/officeart/2009/3/layout/CircleRelationship"/>
    <dgm:cxn modelId="{A2EE3C2E-6679-41EF-B6B4-A3F375FA9D47}" type="presParOf" srcId="{6B534D26-DCD5-4113-85A7-383299AE218B}" destId="{BD7B39CE-6DFE-438F-906F-BFA430343794}" srcOrd="2" destOrd="0" presId="urn:microsoft.com/office/officeart/2009/3/layout/CircleRelationship"/>
    <dgm:cxn modelId="{2B5D0E12-3DFC-4BDD-969D-A9F0DAAAC641}" type="presParOf" srcId="{6B534D26-DCD5-4113-85A7-383299AE218B}" destId="{B72E19B8-EE88-4AD2-9752-F85EF2B37BD2}" srcOrd="3" destOrd="0" presId="urn:microsoft.com/office/officeart/2009/3/layout/CircleRelationship"/>
    <dgm:cxn modelId="{D1DE8562-1037-42BB-999D-6F1A94769C3B}" type="presParOf" srcId="{6B534D26-DCD5-4113-85A7-383299AE218B}" destId="{4C43ABD7-C8C1-4C89-9B44-8FCFE23F9E09}" srcOrd="4" destOrd="0" presId="urn:microsoft.com/office/officeart/2009/3/layout/CircleRelationship"/>
    <dgm:cxn modelId="{982524AF-7BD3-4EEC-BDF0-8570B8524108}" type="presParOf" srcId="{6B534D26-DCD5-4113-85A7-383299AE218B}" destId="{A04EB1B8-D8B4-4E4E-82F7-6F240524AB27}" srcOrd="5" destOrd="0" presId="urn:microsoft.com/office/officeart/2009/3/layout/CircleRelationship"/>
    <dgm:cxn modelId="{0DB395CF-4EA5-4967-8EE0-A0BA57E05D61}" type="presParOf" srcId="{6B534D26-DCD5-4113-85A7-383299AE218B}" destId="{075A7DAF-3A26-4573-BC64-10C4454EE26F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789602-797A-481F-863A-CB7201220E67}" type="doc">
      <dgm:prSet loTypeId="urn:microsoft.com/office/officeart/2005/8/layout/hList9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CA33A9D-A6F2-4E09-928D-A5CAC51BCAF8}">
      <dgm:prSet phldrT="[Текст]" custT="1"/>
      <dgm:spPr/>
      <dgm:t>
        <a:bodyPr/>
        <a:lstStyle/>
        <a:p>
          <a:r>
            <a:rPr lang="en-US" sz="3200" dirty="0"/>
            <a:t>API</a:t>
          </a:r>
          <a:endParaRPr lang="ru-RU" sz="3200" dirty="0"/>
        </a:p>
      </dgm:t>
    </dgm:pt>
    <dgm:pt modelId="{F16162DD-369A-4240-B7C0-3032D901C005}" type="parTrans" cxnId="{910F0C81-3B24-4155-8B35-65DC7E820653}">
      <dgm:prSet/>
      <dgm:spPr/>
      <dgm:t>
        <a:bodyPr/>
        <a:lstStyle/>
        <a:p>
          <a:endParaRPr lang="ru-RU"/>
        </a:p>
      </dgm:t>
    </dgm:pt>
    <dgm:pt modelId="{0EDBE583-2282-4456-92B1-0B8201966487}" type="sibTrans" cxnId="{910F0C81-3B24-4155-8B35-65DC7E820653}">
      <dgm:prSet/>
      <dgm:spPr/>
      <dgm:t>
        <a:bodyPr/>
        <a:lstStyle/>
        <a:p>
          <a:endParaRPr lang="ru-RU"/>
        </a:p>
      </dgm:t>
    </dgm:pt>
    <dgm:pt modelId="{8041C194-2E0F-479C-95BE-2EEFCFD955EC}">
      <dgm:prSet phldrT="[Текст]"/>
      <dgm:spPr/>
      <dgm:t>
        <a:bodyPr/>
        <a:lstStyle/>
        <a:p>
          <a:r>
            <a:rPr lang="ru-RU" dirty="0"/>
            <a:t>Используется, если у сервера или клиентской машины есть доступ в защищенную сеть</a:t>
          </a:r>
        </a:p>
      </dgm:t>
    </dgm:pt>
    <dgm:pt modelId="{7E8926F3-71F0-458C-8C83-CB74FC1DCA38}" type="parTrans" cxnId="{5D452C0D-499F-4F5A-803A-F78786BFA1E0}">
      <dgm:prSet/>
      <dgm:spPr/>
      <dgm:t>
        <a:bodyPr/>
        <a:lstStyle/>
        <a:p>
          <a:endParaRPr lang="ru-RU"/>
        </a:p>
      </dgm:t>
    </dgm:pt>
    <dgm:pt modelId="{459DD179-39AC-4A48-8C4D-20F9F122E8D8}" type="sibTrans" cxnId="{5D452C0D-499F-4F5A-803A-F78786BFA1E0}">
      <dgm:prSet/>
      <dgm:spPr/>
      <dgm:t>
        <a:bodyPr/>
        <a:lstStyle/>
        <a:p>
          <a:endParaRPr lang="ru-RU"/>
        </a:p>
      </dgm:t>
    </dgm:pt>
    <dgm:pt modelId="{111DFA49-D192-4965-86E3-E0B5F2033779}">
      <dgm:prSet phldrT="[Текст]"/>
      <dgm:spPr/>
      <dgm:t>
        <a:bodyPr/>
        <a:lstStyle/>
        <a:p>
          <a:r>
            <a:rPr lang="ru-RU" dirty="0"/>
            <a:t>Файловая выгрузка</a:t>
          </a:r>
        </a:p>
      </dgm:t>
    </dgm:pt>
    <dgm:pt modelId="{A3F1D6CD-C13A-4DD8-9367-AB2D80AF313A}" type="parTrans" cxnId="{3808F63B-635F-4B5F-B3F8-F14F546840A1}">
      <dgm:prSet/>
      <dgm:spPr/>
      <dgm:t>
        <a:bodyPr/>
        <a:lstStyle/>
        <a:p>
          <a:endParaRPr lang="ru-RU"/>
        </a:p>
      </dgm:t>
    </dgm:pt>
    <dgm:pt modelId="{0EAEB172-7377-4042-9B1D-A0E2C88D3473}" type="sibTrans" cxnId="{3808F63B-635F-4B5F-B3F8-F14F546840A1}">
      <dgm:prSet/>
      <dgm:spPr/>
      <dgm:t>
        <a:bodyPr/>
        <a:lstStyle/>
        <a:p>
          <a:endParaRPr lang="ru-RU"/>
        </a:p>
      </dgm:t>
    </dgm:pt>
    <dgm:pt modelId="{0D22AD9C-54D0-4D1A-8046-0E492060A92E}">
      <dgm:prSet phldrT="[Текст]"/>
      <dgm:spPr/>
      <dgm:t>
        <a:bodyPr/>
        <a:lstStyle/>
        <a:p>
          <a:r>
            <a:rPr lang="ru-RU" dirty="0"/>
            <a:t>Используется, когда у сервера или клиентской машины нет доступа к защищенной сети</a:t>
          </a:r>
        </a:p>
      </dgm:t>
    </dgm:pt>
    <dgm:pt modelId="{A861BE5D-39FE-444A-BF30-7D85E44B36B9}" type="parTrans" cxnId="{5BA70FE9-DC45-4B88-ACCE-E69B7769CC98}">
      <dgm:prSet/>
      <dgm:spPr/>
      <dgm:t>
        <a:bodyPr/>
        <a:lstStyle/>
        <a:p>
          <a:endParaRPr lang="ru-RU"/>
        </a:p>
      </dgm:t>
    </dgm:pt>
    <dgm:pt modelId="{647AE7EA-DCEA-4000-8BC5-78781F770261}" type="sibTrans" cxnId="{5BA70FE9-DC45-4B88-ACCE-E69B7769CC98}">
      <dgm:prSet/>
      <dgm:spPr/>
      <dgm:t>
        <a:bodyPr/>
        <a:lstStyle/>
        <a:p>
          <a:endParaRPr lang="ru-RU"/>
        </a:p>
      </dgm:t>
    </dgm:pt>
    <dgm:pt modelId="{738F49C3-C5A7-410B-AC8C-F591348E2AAE}" type="pres">
      <dgm:prSet presAssocID="{CE789602-797A-481F-863A-CB7201220E67}" presName="list" presStyleCnt="0">
        <dgm:presLayoutVars>
          <dgm:dir/>
          <dgm:animLvl val="lvl"/>
        </dgm:presLayoutVars>
      </dgm:prSet>
      <dgm:spPr/>
    </dgm:pt>
    <dgm:pt modelId="{0F8D3EF4-6832-45FA-BF41-7A99B31C45EB}" type="pres">
      <dgm:prSet presAssocID="{0CA33A9D-A6F2-4E09-928D-A5CAC51BCAF8}" presName="posSpace" presStyleCnt="0"/>
      <dgm:spPr/>
    </dgm:pt>
    <dgm:pt modelId="{602E3E57-4BFB-438B-B78F-F195900280BB}" type="pres">
      <dgm:prSet presAssocID="{0CA33A9D-A6F2-4E09-928D-A5CAC51BCAF8}" presName="vertFlow" presStyleCnt="0"/>
      <dgm:spPr/>
    </dgm:pt>
    <dgm:pt modelId="{9A42C1D0-F956-4CD7-ADD5-A8306C8846F2}" type="pres">
      <dgm:prSet presAssocID="{0CA33A9D-A6F2-4E09-928D-A5CAC51BCAF8}" presName="topSpace" presStyleCnt="0"/>
      <dgm:spPr/>
    </dgm:pt>
    <dgm:pt modelId="{FAE6A0ED-8F06-4D32-98F0-BF5083722412}" type="pres">
      <dgm:prSet presAssocID="{0CA33A9D-A6F2-4E09-928D-A5CAC51BCAF8}" presName="firstComp" presStyleCnt="0"/>
      <dgm:spPr/>
    </dgm:pt>
    <dgm:pt modelId="{FC37293F-1B5D-4B12-A5C7-EA2322913A47}" type="pres">
      <dgm:prSet presAssocID="{0CA33A9D-A6F2-4E09-928D-A5CAC51BCAF8}" presName="firstChild" presStyleLbl="bgAccFollowNode1" presStyleIdx="0" presStyleCnt="2"/>
      <dgm:spPr/>
    </dgm:pt>
    <dgm:pt modelId="{83EB8C4C-9CDE-4443-B4B9-D43723546FB1}" type="pres">
      <dgm:prSet presAssocID="{0CA33A9D-A6F2-4E09-928D-A5CAC51BCAF8}" presName="firstChildTx" presStyleLbl="bgAccFollowNode1" presStyleIdx="0" presStyleCnt="2">
        <dgm:presLayoutVars>
          <dgm:bulletEnabled val="1"/>
        </dgm:presLayoutVars>
      </dgm:prSet>
      <dgm:spPr/>
    </dgm:pt>
    <dgm:pt modelId="{5F0AF9A0-A961-4E9C-9621-26FBA741093E}" type="pres">
      <dgm:prSet presAssocID="{0CA33A9D-A6F2-4E09-928D-A5CAC51BCAF8}" presName="negSpace" presStyleCnt="0"/>
      <dgm:spPr/>
    </dgm:pt>
    <dgm:pt modelId="{CE9DA5ED-830B-46DC-99A4-971F7E059C85}" type="pres">
      <dgm:prSet presAssocID="{0CA33A9D-A6F2-4E09-928D-A5CAC51BCAF8}" presName="circle" presStyleLbl="node1" presStyleIdx="0" presStyleCnt="2"/>
      <dgm:spPr/>
    </dgm:pt>
    <dgm:pt modelId="{57EE5283-474F-42CD-A746-7EF5CF6753A2}" type="pres">
      <dgm:prSet presAssocID="{0EDBE583-2282-4456-92B1-0B8201966487}" presName="transSpace" presStyleCnt="0"/>
      <dgm:spPr/>
    </dgm:pt>
    <dgm:pt modelId="{936676FF-D9AF-4509-A512-B11B1C6007D7}" type="pres">
      <dgm:prSet presAssocID="{111DFA49-D192-4965-86E3-E0B5F2033779}" presName="posSpace" presStyleCnt="0"/>
      <dgm:spPr/>
    </dgm:pt>
    <dgm:pt modelId="{0021568F-F776-4980-8D66-D1B85C5B115B}" type="pres">
      <dgm:prSet presAssocID="{111DFA49-D192-4965-86E3-E0B5F2033779}" presName="vertFlow" presStyleCnt="0"/>
      <dgm:spPr/>
    </dgm:pt>
    <dgm:pt modelId="{0E4ADE58-C1A1-489D-8AC8-7D83B0B4A06C}" type="pres">
      <dgm:prSet presAssocID="{111DFA49-D192-4965-86E3-E0B5F2033779}" presName="topSpace" presStyleCnt="0"/>
      <dgm:spPr/>
    </dgm:pt>
    <dgm:pt modelId="{3EEF2809-C15D-43C9-A24A-C87A3B493B4C}" type="pres">
      <dgm:prSet presAssocID="{111DFA49-D192-4965-86E3-E0B5F2033779}" presName="firstComp" presStyleCnt="0"/>
      <dgm:spPr/>
    </dgm:pt>
    <dgm:pt modelId="{F603EF51-B4CE-434E-B9B8-96E0A09A3D27}" type="pres">
      <dgm:prSet presAssocID="{111DFA49-D192-4965-86E3-E0B5F2033779}" presName="firstChild" presStyleLbl="bgAccFollowNode1" presStyleIdx="1" presStyleCnt="2"/>
      <dgm:spPr/>
    </dgm:pt>
    <dgm:pt modelId="{2E173536-893D-4D7B-895F-2AAB1CB6481B}" type="pres">
      <dgm:prSet presAssocID="{111DFA49-D192-4965-86E3-E0B5F2033779}" presName="firstChildTx" presStyleLbl="bgAccFollowNode1" presStyleIdx="1" presStyleCnt="2">
        <dgm:presLayoutVars>
          <dgm:bulletEnabled val="1"/>
        </dgm:presLayoutVars>
      </dgm:prSet>
      <dgm:spPr/>
    </dgm:pt>
    <dgm:pt modelId="{F50B0934-ADA0-488A-9692-CB899BDCDF63}" type="pres">
      <dgm:prSet presAssocID="{111DFA49-D192-4965-86E3-E0B5F2033779}" presName="negSpace" presStyleCnt="0"/>
      <dgm:spPr/>
    </dgm:pt>
    <dgm:pt modelId="{60964EE6-4D6E-4CE9-9072-E5F58F676120}" type="pres">
      <dgm:prSet presAssocID="{111DFA49-D192-4965-86E3-E0B5F2033779}" presName="circle" presStyleLbl="node1" presStyleIdx="1" presStyleCnt="2"/>
      <dgm:spPr/>
    </dgm:pt>
  </dgm:ptLst>
  <dgm:cxnLst>
    <dgm:cxn modelId="{76441F01-AF57-40D1-A01C-BA06774F81DE}" type="presOf" srcId="{0D22AD9C-54D0-4D1A-8046-0E492060A92E}" destId="{F603EF51-B4CE-434E-B9B8-96E0A09A3D27}" srcOrd="0" destOrd="0" presId="urn:microsoft.com/office/officeart/2005/8/layout/hList9"/>
    <dgm:cxn modelId="{5D452C0D-499F-4F5A-803A-F78786BFA1E0}" srcId="{0CA33A9D-A6F2-4E09-928D-A5CAC51BCAF8}" destId="{8041C194-2E0F-479C-95BE-2EEFCFD955EC}" srcOrd="0" destOrd="0" parTransId="{7E8926F3-71F0-458C-8C83-CB74FC1DCA38}" sibTransId="{459DD179-39AC-4A48-8C4D-20F9F122E8D8}"/>
    <dgm:cxn modelId="{3808F63B-635F-4B5F-B3F8-F14F546840A1}" srcId="{CE789602-797A-481F-863A-CB7201220E67}" destId="{111DFA49-D192-4965-86E3-E0B5F2033779}" srcOrd="1" destOrd="0" parTransId="{A3F1D6CD-C13A-4DD8-9367-AB2D80AF313A}" sibTransId="{0EAEB172-7377-4042-9B1D-A0E2C88D3473}"/>
    <dgm:cxn modelId="{A6C6C34D-8210-4C13-8EB7-50C26FB58CFD}" type="presOf" srcId="{8041C194-2E0F-479C-95BE-2EEFCFD955EC}" destId="{FC37293F-1B5D-4B12-A5C7-EA2322913A47}" srcOrd="0" destOrd="0" presId="urn:microsoft.com/office/officeart/2005/8/layout/hList9"/>
    <dgm:cxn modelId="{C4039F4E-F836-4C2F-BAF1-D4E76A3C3FE4}" type="presOf" srcId="{CE789602-797A-481F-863A-CB7201220E67}" destId="{738F49C3-C5A7-410B-AC8C-F591348E2AAE}" srcOrd="0" destOrd="0" presId="urn:microsoft.com/office/officeart/2005/8/layout/hList9"/>
    <dgm:cxn modelId="{C9F4005A-5EDC-4903-9D05-B99993D07AE4}" type="presOf" srcId="{8041C194-2E0F-479C-95BE-2EEFCFD955EC}" destId="{83EB8C4C-9CDE-4443-B4B9-D43723546FB1}" srcOrd="1" destOrd="0" presId="urn:microsoft.com/office/officeart/2005/8/layout/hList9"/>
    <dgm:cxn modelId="{910F0C81-3B24-4155-8B35-65DC7E820653}" srcId="{CE789602-797A-481F-863A-CB7201220E67}" destId="{0CA33A9D-A6F2-4E09-928D-A5CAC51BCAF8}" srcOrd="0" destOrd="0" parTransId="{F16162DD-369A-4240-B7C0-3032D901C005}" sibTransId="{0EDBE583-2282-4456-92B1-0B8201966487}"/>
    <dgm:cxn modelId="{58727FB4-CC5D-490E-AE35-43E8CBD66974}" type="presOf" srcId="{111DFA49-D192-4965-86E3-E0B5F2033779}" destId="{60964EE6-4D6E-4CE9-9072-E5F58F676120}" srcOrd="0" destOrd="0" presId="urn:microsoft.com/office/officeart/2005/8/layout/hList9"/>
    <dgm:cxn modelId="{E9CD90E3-053F-4E19-A109-32E70C0D20FC}" type="presOf" srcId="{0D22AD9C-54D0-4D1A-8046-0E492060A92E}" destId="{2E173536-893D-4D7B-895F-2AAB1CB6481B}" srcOrd="1" destOrd="0" presId="urn:microsoft.com/office/officeart/2005/8/layout/hList9"/>
    <dgm:cxn modelId="{7C0CCBE8-5089-438B-9213-CF6818072ECA}" type="presOf" srcId="{0CA33A9D-A6F2-4E09-928D-A5CAC51BCAF8}" destId="{CE9DA5ED-830B-46DC-99A4-971F7E059C85}" srcOrd="0" destOrd="0" presId="urn:microsoft.com/office/officeart/2005/8/layout/hList9"/>
    <dgm:cxn modelId="{5BA70FE9-DC45-4B88-ACCE-E69B7769CC98}" srcId="{111DFA49-D192-4965-86E3-E0B5F2033779}" destId="{0D22AD9C-54D0-4D1A-8046-0E492060A92E}" srcOrd="0" destOrd="0" parTransId="{A861BE5D-39FE-444A-BF30-7D85E44B36B9}" sibTransId="{647AE7EA-DCEA-4000-8BC5-78781F770261}"/>
    <dgm:cxn modelId="{164B0A4B-DF96-4758-B294-6993A1F0A06F}" type="presParOf" srcId="{738F49C3-C5A7-410B-AC8C-F591348E2AAE}" destId="{0F8D3EF4-6832-45FA-BF41-7A99B31C45EB}" srcOrd="0" destOrd="0" presId="urn:microsoft.com/office/officeart/2005/8/layout/hList9"/>
    <dgm:cxn modelId="{A5BFD5E4-B972-4436-A9F2-B93C4FEF4511}" type="presParOf" srcId="{738F49C3-C5A7-410B-AC8C-F591348E2AAE}" destId="{602E3E57-4BFB-438B-B78F-F195900280BB}" srcOrd="1" destOrd="0" presId="urn:microsoft.com/office/officeart/2005/8/layout/hList9"/>
    <dgm:cxn modelId="{166A82E8-181B-49FA-8B7A-3CB83CBF5E6B}" type="presParOf" srcId="{602E3E57-4BFB-438B-B78F-F195900280BB}" destId="{9A42C1D0-F956-4CD7-ADD5-A8306C8846F2}" srcOrd="0" destOrd="0" presId="urn:microsoft.com/office/officeart/2005/8/layout/hList9"/>
    <dgm:cxn modelId="{96598C0F-BC74-4AFB-BEE4-5B7460F8C3D0}" type="presParOf" srcId="{602E3E57-4BFB-438B-B78F-F195900280BB}" destId="{FAE6A0ED-8F06-4D32-98F0-BF5083722412}" srcOrd="1" destOrd="0" presId="urn:microsoft.com/office/officeart/2005/8/layout/hList9"/>
    <dgm:cxn modelId="{78B0E49D-7EDB-489B-885A-1AAE399F65B7}" type="presParOf" srcId="{FAE6A0ED-8F06-4D32-98F0-BF5083722412}" destId="{FC37293F-1B5D-4B12-A5C7-EA2322913A47}" srcOrd="0" destOrd="0" presId="urn:microsoft.com/office/officeart/2005/8/layout/hList9"/>
    <dgm:cxn modelId="{E0435CA1-4EBC-4306-9736-C2FEDED2CEC6}" type="presParOf" srcId="{FAE6A0ED-8F06-4D32-98F0-BF5083722412}" destId="{83EB8C4C-9CDE-4443-B4B9-D43723546FB1}" srcOrd="1" destOrd="0" presId="urn:microsoft.com/office/officeart/2005/8/layout/hList9"/>
    <dgm:cxn modelId="{FA3E1D43-CEB9-47AA-9799-2AA97E46E67A}" type="presParOf" srcId="{738F49C3-C5A7-410B-AC8C-F591348E2AAE}" destId="{5F0AF9A0-A961-4E9C-9621-26FBA741093E}" srcOrd="2" destOrd="0" presId="urn:microsoft.com/office/officeart/2005/8/layout/hList9"/>
    <dgm:cxn modelId="{1AA2ABCC-40EA-426A-9D86-466F5C7B245C}" type="presParOf" srcId="{738F49C3-C5A7-410B-AC8C-F591348E2AAE}" destId="{CE9DA5ED-830B-46DC-99A4-971F7E059C85}" srcOrd="3" destOrd="0" presId="urn:microsoft.com/office/officeart/2005/8/layout/hList9"/>
    <dgm:cxn modelId="{81A3A5D4-2FC6-4B29-9C9D-59279814107F}" type="presParOf" srcId="{738F49C3-C5A7-410B-AC8C-F591348E2AAE}" destId="{57EE5283-474F-42CD-A746-7EF5CF6753A2}" srcOrd="4" destOrd="0" presId="urn:microsoft.com/office/officeart/2005/8/layout/hList9"/>
    <dgm:cxn modelId="{825384A9-F6F8-4B58-90C9-93802E7CA8C9}" type="presParOf" srcId="{738F49C3-C5A7-410B-AC8C-F591348E2AAE}" destId="{936676FF-D9AF-4509-A512-B11B1C6007D7}" srcOrd="5" destOrd="0" presId="urn:microsoft.com/office/officeart/2005/8/layout/hList9"/>
    <dgm:cxn modelId="{53CE4063-E7E9-435D-AC0C-67A146C0AF0E}" type="presParOf" srcId="{738F49C3-C5A7-410B-AC8C-F591348E2AAE}" destId="{0021568F-F776-4980-8D66-D1B85C5B115B}" srcOrd="6" destOrd="0" presId="urn:microsoft.com/office/officeart/2005/8/layout/hList9"/>
    <dgm:cxn modelId="{E9F8FC37-44C2-437C-B6CA-E606E66FFC7C}" type="presParOf" srcId="{0021568F-F776-4980-8D66-D1B85C5B115B}" destId="{0E4ADE58-C1A1-489D-8AC8-7D83B0B4A06C}" srcOrd="0" destOrd="0" presId="urn:microsoft.com/office/officeart/2005/8/layout/hList9"/>
    <dgm:cxn modelId="{CF56EFFB-5D10-4B6D-A75B-C5031D59FD60}" type="presParOf" srcId="{0021568F-F776-4980-8D66-D1B85C5B115B}" destId="{3EEF2809-C15D-43C9-A24A-C87A3B493B4C}" srcOrd="1" destOrd="0" presId="urn:microsoft.com/office/officeart/2005/8/layout/hList9"/>
    <dgm:cxn modelId="{0FF06677-2473-4740-8FAD-64DDC56A7902}" type="presParOf" srcId="{3EEF2809-C15D-43C9-A24A-C87A3B493B4C}" destId="{F603EF51-B4CE-434E-B9B8-96E0A09A3D27}" srcOrd="0" destOrd="0" presId="urn:microsoft.com/office/officeart/2005/8/layout/hList9"/>
    <dgm:cxn modelId="{858415F2-58C3-489D-B4E8-FD31C0D580F6}" type="presParOf" srcId="{3EEF2809-C15D-43C9-A24A-C87A3B493B4C}" destId="{2E173536-893D-4D7B-895F-2AAB1CB6481B}" srcOrd="1" destOrd="0" presId="urn:microsoft.com/office/officeart/2005/8/layout/hList9"/>
    <dgm:cxn modelId="{7D625140-5F2C-49F5-A4BE-35139C8B6C0F}" type="presParOf" srcId="{738F49C3-C5A7-410B-AC8C-F591348E2AAE}" destId="{F50B0934-ADA0-488A-9692-CB899BDCDF63}" srcOrd="7" destOrd="0" presId="urn:microsoft.com/office/officeart/2005/8/layout/hList9"/>
    <dgm:cxn modelId="{34B22B66-1470-4551-AA71-0B5E4AD37E06}" type="presParOf" srcId="{738F49C3-C5A7-410B-AC8C-F591348E2AAE}" destId="{60964EE6-4D6E-4CE9-9072-E5F58F67612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40747B-B2DC-45AB-AAF1-8E4AA98C3BFF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8E9E01-8616-4539-BAF5-1ABE40AB5CC2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Формирование файла </a:t>
          </a:r>
          <a:r>
            <a:rPr lang="en-US" dirty="0"/>
            <a:t>Excel </a:t>
          </a:r>
          <a:r>
            <a:rPr lang="ru-RU" dirty="0"/>
            <a:t>с помощью «Контингента и движения»</a:t>
          </a:r>
        </a:p>
      </dgm:t>
    </dgm:pt>
    <dgm:pt modelId="{974F3352-90A4-459F-AB65-7612755664BF}" type="parTrans" cxnId="{7735535E-65B8-44F6-A5BD-43AFAA6B0EBC}">
      <dgm:prSet/>
      <dgm:spPr/>
      <dgm:t>
        <a:bodyPr/>
        <a:lstStyle/>
        <a:p>
          <a:endParaRPr lang="ru-RU"/>
        </a:p>
      </dgm:t>
    </dgm:pt>
    <dgm:pt modelId="{749868FE-3DA3-468E-A065-A03CD0359A74}" type="sibTrans" cxnId="{7735535E-65B8-44F6-A5BD-43AFAA6B0EBC}">
      <dgm:prSet/>
      <dgm:spPr/>
      <dgm:t>
        <a:bodyPr/>
        <a:lstStyle/>
        <a:p>
          <a:endParaRPr lang="ru-RU"/>
        </a:p>
      </dgm:t>
    </dgm:pt>
    <dgm:pt modelId="{6562E37F-65F3-448A-A8F1-84708A44CF42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Получение UID записи ГИР ВУ</a:t>
          </a:r>
        </a:p>
      </dgm:t>
    </dgm:pt>
    <dgm:pt modelId="{CB4E7CE5-50E4-402C-A4FA-87629F743AFD}" type="parTrans" cxnId="{27B8384D-BAFC-4D4A-AB70-D31684B829E8}">
      <dgm:prSet/>
      <dgm:spPr/>
      <dgm:t>
        <a:bodyPr/>
        <a:lstStyle/>
        <a:p>
          <a:endParaRPr lang="ru-RU"/>
        </a:p>
      </dgm:t>
    </dgm:pt>
    <dgm:pt modelId="{1AB95AC9-AA5E-41D3-BAF5-21D3ABBCA67D}" type="sibTrans" cxnId="{27B8384D-BAFC-4D4A-AB70-D31684B829E8}">
      <dgm:prSet/>
      <dgm:spPr/>
      <dgm:t>
        <a:bodyPr/>
        <a:lstStyle/>
        <a:p>
          <a:endParaRPr lang="ru-RU"/>
        </a:p>
      </dgm:t>
    </dgm:pt>
    <dgm:pt modelId="{482B416E-CCC0-458A-8431-D31CC1C09C01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Формирование файла с данными зачетных книг</a:t>
          </a:r>
        </a:p>
      </dgm:t>
    </dgm:pt>
    <dgm:pt modelId="{EF1A4FDE-2FDB-4D77-B98F-A2F9AC56595D}" type="parTrans" cxnId="{2227B936-EBA3-47E6-A02C-9A04221B22A5}">
      <dgm:prSet/>
      <dgm:spPr/>
      <dgm:t>
        <a:bodyPr/>
        <a:lstStyle/>
        <a:p>
          <a:endParaRPr lang="ru-RU"/>
        </a:p>
      </dgm:t>
    </dgm:pt>
    <dgm:pt modelId="{33DBA0EF-4A89-4E7A-B273-2D4825A29713}" type="sibTrans" cxnId="{2227B936-EBA3-47E6-A02C-9A04221B22A5}">
      <dgm:prSet/>
      <dgm:spPr/>
      <dgm:t>
        <a:bodyPr/>
        <a:lstStyle/>
        <a:p>
          <a:endParaRPr lang="ru-RU"/>
        </a:p>
      </dgm:t>
    </dgm:pt>
    <dgm:pt modelId="{AA124F92-9FB3-4E43-8FFB-8874BCCF730F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Выгрузка данных в Витрину студентов</a:t>
          </a:r>
        </a:p>
      </dgm:t>
    </dgm:pt>
    <dgm:pt modelId="{1A61BAC0-345B-437D-99FF-EEFCAE2FCCDF}" type="parTrans" cxnId="{BFFF4BF8-68C6-4D01-AC10-C2AB108EE297}">
      <dgm:prSet/>
      <dgm:spPr/>
      <dgm:t>
        <a:bodyPr/>
        <a:lstStyle/>
        <a:p>
          <a:endParaRPr lang="ru-RU"/>
        </a:p>
      </dgm:t>
    </dgm:pt>
    <dgm:pt modelId="{E74E9B0C-1ACE-4ADF-B336-146A1C5C1827}" type="sibTrans" cxnId="{BFFF4BF8-68C6-4D01-AC10-C2AB108EE297}">
      <dgm:prSet/>
      <dgm:spPr/>
      <dgm:t>
        <a:bodyPr/>
        <a:lstStyle/>
        <a:p>
          <a:endParaRPr lang="ru-RU"/>
        </a:p>
      </dgm:t>
    </dgm:pt>
    <dgm:pt modelId="{A3B4D174-8443-4664-9B88-0BBC027F37C8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Загрузка файла с данными о студентах и студенческих билетах в Витрину студентов</a:t>
          </a:r>
        </a:p>
      </dgm:t>
    </dgm:pt>
    <dgm:pt modelId="{DFADD3BB-F589-46D2-9AAA-53984E220E6E}" type="parTrans" cxnId="{68B354B2-E43B-4638-B826-ED45DF8A22E0}">
      <dgm:prSet/>
      <dgm:spPr/>
      <dgm:t>
        <a:bodyPr/>
        <a:lstStyle/>
        <a:p>
          <a:endParaRPr lang="ru-RU"/>
        </a:p>
      </dgm:t>
    </dgm:pt>
    <dgm:pt modelId="{D93FB4F5-4731-416B-90FF-A7DA04FE3886}" type="sibTrans" cxnId="{68B354B2-E43B-4638-B826-ED45DF8A22E0}">
      <dgm:prSet/>
      <dgm:spPr/>
      <dgm:t>
        <a:bodyPr/>
        <a:lstStyle/>
        <a:p>
          <a:endParaRPr lang="ru-RU"/>
        </a:p>
      </dgm:t>
    </dgm:pt>
    <dgm:pt modelId="{FB74FFEF-2B4E-49F3-AC99-45F31C9088EC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Данные с UID загружаются с помощью обработки «Выгрузка данных в витрину студентов»</a:t>
          </a:r>
        </a:p>
      </dgm:t>
    </dgm:pt>
    <dgm:pt modelId="{399DE3F7-14AB-4EDF-AEC7-0AC7E7BAAF7E}" type="parTrans" cxnId="{66126D7C-4569-43A9-93E4-559D226574E5}">
      <dgm:prSet/>
      <dgm:spPr/>
      <dgm:t>
        <a:bodyPr/>
        <a:lstStyle/>
        <a:p>
          <a:endParaRPr lang="ru-RU"/>
        </a:p>
      </dgm:t>
    </dgm:pt>
    <dgm:pt modelId="{4DD59BB3-D845-4944-AC1D-226ECEB9C47D}" type="sibTrans" cxnId="{66126D7C-4569-43A9-93E4-559D226574E5}">
      <dgm:prSet/>
      <dgm:spPr/>
      <dgm:t>
        <a:bodyPr/>
        <a:lstStyle/>
        <a:p>
          <a:endParaRPr lang="ru-RU"/>
        </a:p>
      </dgm:t>
    </dgm:pt>
    <dgm:pt modelId="{6FA9B296-0DA7-4D58-97F2-2052CC7BE653}" type="pres">
      <dgm:prSet presAssocID="{5E40747B-B2DC-45AB-AAF1-8E4AA98C3BFF}" presName="Name0" presStyleCnt="0">
        <dgm:presLayoutVars>
          <dgm:dir/>
          <dgm:animLvl val="lvl"/>
          <dgm:resizeHandles val="exact"/>
        </dgm:presLayoutVars>
      </dgm:prSet>
      <dgm:spPr/>
    </dgm:pt>
    <dgm:pt modelId="{B7C562AB-53FB-48EC-931D-94FCDC503666}" type="pres">
      <dgm:prSet presAssocID="{AA124F92-9FB3-4E43-8FFB-8874BCCF730F}" presName="boxAndChildren" presStyleCnt="0"/>
      <dgm:spPr/>
    </dgm:pt>
    <dgm:pt modelId="{F100436F-A0E9-404E-BA0C-97384D3463AF}" type="pres">
      <dgm:prSet presAssocID="{AA124F92-9FB3-4E43-8FFB-8874BCCF730F}" presName="parentTextBox" presStyleLbl="node1" presStyleIdx="0" presStyleCnt="6"/>
      <dgm:spPr/>
    </dgm:pt>
    <dgm:pt modelId="{C3A2175A-4C09-47DC-90FB-8B5C47EAE495}" type="pres">
      <dgm:prSet presAssocID="{33DBA0EF-4A89-4E7A-B273-2D4825A29713}" presName="sp" presStyleCnt="0"/>
      <dgm:spPr/>
    </dgm:pt>
    <dgm:pt modelId="{2325CFAE-8431-49DF-90CB-47F309F6F065}" type="pres">
      <dgm:prSet presAssocID="{482B416E-CCC0-458A-8431-D31CC1C09C01}" presName="arrowAndChildren" presStyleCnt="0"/>
      <dgm:spPr/>
    </dgm:pt>
    <dgm:pt modelId="{C473AEF7-4891-42E7-A814-D3AFF3281132}" type="pres">
      <dgm:prSet presAssocID="{482B416E-CCC0-458A-8431-D31CC1C09C01}" presName="parentTextArrow" presStyleLbl="node1" presStyleIdx="1" presStyleCnt="6"/>
      <dgm:spPr/>
    </dgm:pt>
    <dgm:pt modelId="{65DD98BD-9A84-4D28-B4FC-F39476CBEE0C}" type="pres">
      <dgm:prSet presAssocID="{4DD59BB3-D845-4944-AC1D-226ECEB9C47D}" presName="sp" presStyleCnt="0"/>
      <dgm:spPr/>
    </dgm:pt>
    <dgm:pt modelId="{FB3018BE-E14B-4F1A-B793-2DF28B1E9983}" type="pres">
      <dgm:prSet presAssocID="{FB74FFEF-2B4E-49F3-AC99-45F31C9088EC}" presName="arrowAndChildren" presStyleCnt="0"/>
      <dgm:spPr/>
    </dgm:pt>
    <dgm:pt modelId="{7AEAFFDC-45B6-49AE-8AD2-01B8132174AD}" type="pres">
      <dgm:prSet presAssocID="{FB74FFEF-2B4E-49F3-AC99-45F31C9088EC}" presName="parentTextArrow" presStyleLbl="node1" presStyleIdx="2" presStyleCnt="6"/>
      <dgm:spPr/>
    </dgm:pt>
    <dgm:pt modelId="{9198576E-A934-4AE1-B271-655B66659E2C}" type="pres">
      <dgm:prSet presAssocID="{1AB95AC9-AA5E-41D3-BAF5-21D3ABBCA67D}" presName="sp" presStyleCnt="0"/>
      <dgm:spPr/>
    </dgm:pt>
    <dgm:pt modelId="{EE33EA00-F516-4000-BBBB-329EE0704C5F}" type="pres">
      <dgm:prSet presAssocID="{6562E37F-65F3-448A-A8F1-84708A44CF42}" presName="arrowAndChildren" presStyleCnt="0"/>
      <dgm:spPr/>
    </dgm:pt>
    <dgm:pt modelId="{3A047DF1-BC37-4E0C-8117-5DABE6EEB3C3}" type="pres">
      <dgm:prSet presAssocID="{6562E37F-65F3-448A-A8F1-84708A44CF42}" presName="parentTextArrow" presStyleLbl="node1" presStyleIdx="3" presStyleCnt="6"/>
      <dgm:spPr/>
    </dgm:pt>
    <dgm:pt modelId="{251B4F03-C94E-4661-B7C5-C73935A22C69}" type="pres">
      <dgm:prSet presAssocID="{D93FB4F5-4731-416B-90FF-A7DA04FE3886}" presName="sp" presStyleCnt="0"/>
      <dgm:spPr/>
    </dgm:pt>
    <dgm:pt modelId="{DF4C2FBA-E8A3-422F-BF6C-16CFE0E9A238}" type="pres">
      <dgm:prSet presAssocID="{A3B4D174-8443-4664-9B88-0BBC027F37C8}" presName="arrowAndChildren" presStyleCnt="0"/>
      <dgm:spPr/>
    </dgm:pt>
    <dgm:pt modelId="{E58755EF-1683-47B3-890B-7712591B9D6D}" type="pres">
      <dgm:prSet presAssocID="{A3B4D174-8443-4664-9B88-0BBC027F37C8}" presName="parentTextArrow" presStyleLbl="node1" presStyleIdx="4" presStyleCnt="6"/>
      <dgm:spPr/>
    </dgm:pt>
    <dgm:pt modelId="{6841B374-2243-4B9E-AC46-DD13D1675EFC}" type="pres">
      <dgm:prSet presAssocID="{749868FE-3DA3-468E-A065-A03CD0359A74}" presName="sp" presStyleCnt="0"/>
      <dgm:spPr/>
    </dgm:pt>
    <dgm:pt modelId="{7ACC14CB-6C55-4A14-8E9F-733B4708A493}" type="pres">
      <dgm:prSet presAssocID="{B68E9E01-8616-4539-BAF5-1ABE40AB5CC2}" presName="arrowAndChildren" presStyleCnt="0"/>
      <dgm:spPr/>
    </dgm:pt>
    <dgm:pt modelId="{072D95ED-CFA7-43B6-B282-B355717181A2}" type="pres">
      <dgm:prSet presAssocID="{B68E9E01-8616-4539-BAF5-1ABE40AB5CC2}" presName="parentTextArrow" presStyleLbl="node1" presStyleIdx="5" presStyleCnt="6"/>
      <dgm:spPr/>
    </dgm:pt>
  </dgm:ptLst>
  <dgm:cxnLst>
    <dgm:cxn modelId="{A7DD881A-963A-4C61-B484-FC4FE953B7B3}" type="presOf" srcId="{6562E37F-65F3-448A-A8F1-84708A44CF42}" destId="{3A047DF1-BC37-4E0C-8117-5DABE6EEB3C3}" srcOrd="0" destOrd="0" presId="urn:microsoft.com/office/officeart/2005/8/layout/process4"/>
    <dgm:cxn modelId="{2227B936-EBA3-47E6-A02C-9A04221B22A5}" srcId="{5E40747B-B2DC-45AB-AAF1-8E4AA98C3BFF}" destId="{482B416E-CCC0-458A-8431-D31CC1C09C01}" srcOrd="4" destOrd="0" parTransId="{EF1A4FDE-2FDB-4D77-B98F-A2F9AC56595D}" sibTransId="{33DBA0EF-4A89-4E7A-B273-2D4825A29713}"/>
    <dgm:cxn modelId="{7735535E-65B8-44F6-A5BD-43AFAA6B0EBC}" srcId="{5E40747B-B2DC-45AB-AAF1-8E4AA98C3BFF}" destId="{B68E9E01-8616-4539-BAF5-1ABE40AB5CC2}" srcOrd="0" destOrd="0" parTransId="{974F3352-90A4-459F-AB65-7612755664BF}" sibTransId="{749868FE-3DA3-468E-A065-A03CD0359A74}"/>
    <dgm:cxn modelId="{27B8384D-BAFC-4D4A-AB70-D31684B829E8}" srcId="{5E40747B-B2DC-45AB-AAF1-8E4AA98C3BFF}" destId="{6562E37F-65F3-448A-A8F1-84708A44CF42}" srcOrd="2" destOrd="0" parTransId="{CB4E7CE5-50E4-402C-A4FA-87629F743AFD}" sibTransId="{1AB95AC9-AA5E-41D3-BAF5-21D3ABBCA67D}"/>
    <dgm:cxn modelId="{66126D7C-4569-43A9-93E4-559D226574E5}" srcId="{5E40747B-B2DC-45AB-AAF1-8E4AA98C3BFF}" destId="{FB74FFEF-2B4E-49F3-AC99-45F31C9088EC}" srcOrd="3" destOrd="0" parTransId="{399DE3F7-14AB-4EDF-AEC7-0AC7E7BAAF7E}" sibTransId="{4DD59BB3-D845-4944-AC1D-226ECEB9C47D}"/>
    <dgm:cxn modelId="{68B354B2-E43B-4638-B826-ED45DF8A22E0}" srcId="{5E40747B-B2DC-45AB-AAF1-8E4AA98C3BFF}" destId="{A3B4D174-8443-4664-9B88-0BBC027F37C8}" srcOrd="1" destOrd="0" parTransId="{DFADD3BB-F589-46D2-9AAA-53984E220E6E}" sibTransId="{D93FB4F5-4731-416B-90FF-A7DA04FE3886}"/>
    <dgm:cxn modelId="{B4C1A5BD-30E3-42A7-8EAE-F327F593C8C2}" type="presOf" srcId="{AA124F92-9FB3-4E43-8FFB-8874BCCF730F}" destId="{F100436F-A0E9-404E-BA0C-97384D3463AF}" srcOrd="0" destOrd="0" presId="urn:microsoft.com/office/officeart/2005/8/layout/process4"/>
    <dgm:cxn modelId="{AB6397BE-8ED6-4FDD-820C-1FE35DCE8B03}" type="presOf" srcId="{5E40747B-B2DC-45AB-AAF1-8E4AA98C3BFF}" destId="{6FA9B296-0DA7-4D58-97F2-2052CC7BE653}" srcOrd="0" destOrd="0" presId="urn:microsoft.com/office/officeart/2005/8/layout/process4"/>
    <dgm:cxn modelId="{7A9A1DC8-7A67-4B41-9844-01E7EABD5454}" type="presOf" srcId="{B68E9E01-8616-4539-BAF5-1ABE40AB5CC2}" destId="{072D95ED-CFA7-43B6-B282-B355717181A2}" srcOrd="0" destOrd="0" presId="urn:microsoft.com/office/officeart/2005/8/layout/process4"/>
    <dgm:cxn modelId="{B4806DCC-183C-4DC7-80FD-B2039EB53DA6}" type="presOf" srcId="{FB74FFEF-2B4E-49F3-AC99-45F31C9088EC}" destId="{7AEAFFDC-45B6-49AE-8AD2-01B8132174AD}" srcOrd="0" destOrd="0" presId="urn:microsoft.com/office/officeart/2005/8/layout/process4"/>
    <dgm:cxn modelId="{D6D510CD-11DD-4E67-A9E3-3F2F57C19236}" type="presOf" srcId="{A3B4D174-8443-4664-9B88-0BBC027F37C8}" destId="{E58755EF-1683-47B3-890B-7712591B9D6D}" srcOrd="0" destOrd="0" presId="urn:microsoft.com/office/officeart/2005/8/layout/process4"/>
    <dgm:cxn modelId="{6889D6E0-D279-45DE-A398-F57E77B9D037}" type="presOf" srcId="{482B416E-CCC0-458A-8431-D31CC1C09C01}" destId="{C473AEF7-4891-42E7-A814-D3AFF3281132}" srcOrd="0" destOrd="0" presId="urn:microsoft.com/office/officeart/2005/8/layout/process4"/>
    <dgm:cxn modelId="{BFFF4BF8-68C6-4D01-AC10-C2AB108EE297}" srcId="{5E40747B-B2DC-45AB-AAF1-8E4AA98C3BFF}" destId="{AA124F92-9FB3-4E43-8FFB-8874BCCF730F}" srcOrd="5" destOrd="0" parTransId="{1A61BAC0-345B-437D-99FF-EEFCAE2FCCDF}" sibTransId="{E74E9B0C-1ACE-4ADF-B336-146A1C5C1827}"/>
    <dgm:cxn modelId="{A7C57B83-4E7C-453E-84D8-8A4C49E17BD0}" type="presParOf" srcId="{6FA9B296-0DA7-4D58-97F2-2052CC7BE653}" destId="{B7C562AB-53FB-48EC-931D-94FCDC503666}" srcOrd="0" destOrd="0" presId="urn:microsoft.com/office/officeart/2005/8/layout/process4"/>
    <dgm:cxn modelId="{2DAB84D1-8728-4E31-8DF8-8E04499BBA3D}" type="presParOf" srcId="{B7C562AB-53FB-48EC-931D-94FCDC503666}" destId="{F100436F-A0E9-404E-BA0C-97384D3463AF}" srcOrd="0" destOrd="0" presId="urn:microsoft.com/office/officeart/2005/8/layout/process4"/>
    <dgm:cxn modelId="{D12D4BE0-243E-42A1-BFF2-CBF3F7800712}" type="presParOf" srcId="{6FA9B296-0DA7-4D58-97F2-2052CC7BE653}" destId="{C3A2175A-4C09-47DC-90FB-8B5C47EAE495}" srcOrd="1" destOrd="0" presId="urn:microsoft.com/office/officeart/2005/8/layout/process4"/>
    <dgm:cxn modelId="{9284E03B-5133-4CC9-84CE-13B30E4B1068}" type="presParOf" srcId="{6FA9B296-0DA7-4D58-97F2-2052CC7BE653}" destId="{2325CFAE-8431-49DF-90CB-47F309F6F065}" srcOrd="2" destOrd="0" presId="urn:microsoft.com/office/officeart/2005/8/layout/process4"/>
    <dgm:cxn modelId="{3F56FF8B-034F-434E-A758-C49EA6EC0584}" type="presParOf" srcId="{2325CFAE-8431-49DF-90CB-47F309F6F065}" destId="{C473AEF7-4891-42E7-A814-D3AFF3281132}" srcOrd="0" destOrd="0" presId="urn:microsoft.com/office/officeart/2005/8/layout/process4"/>
    <dgm:cxn modelId="{9A374572-D4FC-4F04-943B-B88E070C1940}" type="presParOf" srcId="{6FA9B296-0DA7-4D58-97F2-2052CC7BE653}" destId="{65DD98BD-9A84-4D28-B4FC-F39476CBEE0C}" srcOrd="3" destOrd="0" presId="urn:microsoft.com/office/officeart/2005/8/layout/process4"/>
    <dgm:cxn modelId="{0DCD2DF9-F806-4A53-802F-36E94D83EF6F}" type="presParOf" srcId="{6FA9B296-0DA7-4D58-97F2-2052CC7BE653}" destId="{FB3018BE-E14B-4F1A-B793-2DF28B1E9983}" srcOrd="4" destOrd="0" presId="urn:microsoft.com/office/officeart/2005/8/layout/process4"/>
    <dgm:cxn modelId="{1FE89A20-B2D0-4298-B5D0-18E3A66CEB06}" type="presParOf" srcId="{FB3018BE-E14B-4F1A-B793-2DF28B1E9983}" destId="{7AEAFFDC-45B6-49AE-8AD2-01B8132174AD}" srcOrd="0" destOrd="0" presId="urn:microsoft.com/office/officeart/2005/8/layout/process4"/>
    <dgm:cxn modelId="{BCE19C9B-3299-40B6-A579-41158808D6DE}" type="presParOf" srcId="{6FA9B296-0DA7-4D58-97F2-2052CC7BE653}" destId="{9198576E-A934-4AE1-B271-655B66659E2C}" srcOrd="5" destOrd="0" presId="urn:microsoft.com/office/officeart/2005/8/layout/process4"/>
    <dgm:cxn modelId="{6B28D175-BE71-4957-A900-72834802C3EF}" type="presParOf" srcId="{6FA9B296-0DA7-4D58-97F2-2052CC7BE653}" destId="{EE33EA00-F516-4000-BBBB-329EE0704C5F}" srcOrd="6" destOrd="0" presId="urn:microsoft.com/office/officeart/2005/8/layout/process4"/>
    <dgm:cxn modelId="{FF3F19CB-7763-49FB-B0E9-C9A2515D83B8}" type="presParOf" srcId="{EE33EA00-F516-4000-BBBB-329EE0704C5F}" destId="{3A047DF1-BC37-4E0C-8117-5DABE6EEB3C3}" srcOrd="0" destOrd="0" presId="urn:microsoft.com/office/officeart/2005/8/layout/process4"/>
    <dgm:cxn modelId="{B403D06F-4C91-42D8-A4D9-7FD4CB212472}" type="presParOf" srcId="{6FA9B296-0DA7-4D58-97F2-2052CC7BE653}" destId="{251B4F03-C94E-4661-B7C5-C73935A22C69}" srcOrd="7" destOrd="0" presId="urn:microsoft.com/office/officeart/2005/8/layout/process4"/>
    <dgm:cxn modelId="{133B035E-103D-4177-A864-034CD80318AE}" type="presParOf" srcId="{6FA9B296-0DA7-4D58-97F2-2052CC7BE653}" destId="{DF4C2FBA-E8A3-422F-BF6C-16CFE0E9A238}" srcOrd="8" destOrd="0" presId="urn:microsoft.com/office/officeart/2005/8/layout/process4"/>
    <dgm:cxn modelId="{65830695-7049-4E56-A848-EB4907BBEBB1}" type="presParOf" srcId="{DF4C2FBA-E8A3-422F-BF6C-16CFE0E9A238}" destId="{E58755EF-1683-47B3-890B-7712591B9D6D}" srcOrd="0" destOrd="0" presId="urn:microsoft.com/office/officeart/2005/8/layout/process4"/>
    <dgm:cxn modelId="{F618D0FA-548E-42F6-A251-523939E666C4}" type="presParOf" srcId="{6FA9B296-0DA7-4D58-97F2-2052CC7BE653}" destId="{6841B374-2243-4B9E-AC46-DD13D1675EFC}" srcOrd="9" destOrd="0" presId="urn:microsoft.com/office/officeart/2005/8/layout/process4"/>
    <dgm:cxn modelId="{DC703E46-9080-401F-BC8B-A8247B2EEEDC}" type="presParOf" srcId="{6FA9B296-0DA7-4D58-97F2-2052CC7BE653}" destId="{7ACC14CB-6C55-4A14-8E9F-733B4708A493}" srcOrd="10" destOrd="0" presId="urn:microsoft.com/office/officeart/2005/8/layout/process4"/>
    <dgm:cxn modelId="{665BCFFB-AD9A-484A-A9C9-1455C4939220}" type="presParOf" srcId="{7ACC14CB-6C55-4A14-8E9F-733B4708A493}" destId="{072D95ED-CFA7-43B6-B282-B355717181A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40747B-B2DC-45AB-AAF1-8E4AA98C3BFF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</dgm:pt>
    <dgm:pt modelId="{5AF52DA6-B501-475F-80E6-244D8E996E41}">
      <dgm:prSet phldrT="[Текст]"/>
      <dgm:spPr/>
      <dgm:t>
        <a:bodyPr/>
        <a:lstStyle/>
        <a:p>
          <a:r>
            <a:rPr lang="ru-RU" dirty="0"/>
            <a:t>Формирование файлов студенческих билетов</a:t>
          </a:r>
        </a:p>
      </dgm:t>
    </dgm:pt>
    <dgm:pt modelId="{B27817AF-399E-4285-A4C4-7D726D6375E3}" type="parTrans" cxnId="{C49BF707-BD3A-47CB-947C-D0B8699044DC}">
      <dgm:prSet/>
      <dgm:spPr/>
      <dgm:t>
        <a:bodyPr/>
        <a:lstStyle/>
        <a:p>
          <a:endParaRPr lang="ru-RU"/>
        </a:p>
      </dgm:t>
    </dgm:pt>
    <dgm:pt modelId="{D00E45D2-E21C-4FFB-8E93-D6BD59666A5B}" type="sibTrans" cxnId="{C49BF707-BD3A-47CB-947C-D0B8699044DC}">
      <dgm:prSet/>
      <dgm:spPr/>
      <dgm:t>
        <a:bodyPr/>
        <a:lstStyle/>
        <a:p>
          <a:endParaRPr lang="ru-RU"/>
        </a:p>
      </dgm:t>
    </dgm:pt>
    <dgm:pt modelId="{2D2578C0-9906-40D4-91B4-8D10BFBDF2F2}">
      <dgm:prSet phldrT="[Текст]"/>
      <dgm:spPr/>
      <dgm:t>
        <a:bodyPr/>
        <a:lstStyle/>
        <a:p>
          <a:r>
            <a:rPr lang="ru-RU" dirty="0"/>
            <a:t>Выгрузка студенческих билетов в Витрину студентов</a:t>
          </a:r>
        </a:p>
      </dgm:t>
    </dgm:pt>
    <dgm:pt modelId="{7613C8F9-7D82-4869-8E60-99143DED4139}" type="parTrans" cxnId="{B5F79BB4-2948-4875-80FB-1C9E0B91D79C}">
      <dgm:prSet/>
      <dgm:spPr/>
      <dgm:t>
        <a:bodyPr/>
        <a:lstStyle/>
        <a:p>
          <a:endParaRPr lang="ru-RU"/>
        </a:p>
      </dgm:t>
    </dgm:pt>
    <dgm:pt modelId="{F78835AF-8F9B-4D18-8144-6BFD1B82DFD3}" type="sibTrans" cxnId="{B5F79BB4-2948-4875-80FB-1C9E0B91D79C}">
      <dgm:prSet/>
      <dgm:spPr/>
      <dgm:t>
        <a:bodyPr/>
        <a:lstStyle/>
        <a:p>
          <a:endParaRPr lang="ru-RU"/>
        </a:p>
      </dgm:t>
    </dgm:pt>
    <dgm:pt modelId="{4D5CAF13-FCA4-4C51-AD28-000546AB9D98}">
      <dgm:prSet phldrT="[Текст]"/>
      <dgm:spPr/>
      <dgm:t>
        <a:bodyPr/>
        <a:lstStyle/>
        <a:p>
          <a:r>
            <a:rPr lang="ru-RU" dirty="0"/>
            <a:t>Загрузка файла с </a:t>
          </a:r>
          <a:r>
            <a:rPr lang="en-US" dirty="0"/>
            <a:t>UID </a:t>
          </a:r>
          <a:r>
            <a:rPr lang="ru-RU" dirty="0"/>
            <a:t>из витрины студентов</a:t>
          </a:r>
        </a:p>
      </dgm:t>
    </dgm:pt>
    <dgm:pt modelId="{82E78129-CD8D-480E-90CE-79B9958DC339}" type="parTrans" cxnId="{94EDCC12-9085-48D2-88C9-F0E469A54E04}">
      <dgm:prSet/>
      <dgm:spPr/>
      <dgm:t>
        <a:bodyPr/>
        <a:lstStyle/>
        <a:p>
          <a:endParaRPr lang="ru-RU"/>
        </a:p>
      </dgm:t>
    </dgm:pt>
    <dgm:pt modelId="{64F90A22-E47D-406A-9780-79A17DAFE943}" type="sibTrans" cxnId="{94EDCC12-9085-48D2-88C9-F0E469A54E04}">
      <dgm:prSet/>
      <dgm:spPr/>
      <dgm:t>
        <a:bodyPr/>
        <a:lstStyle/>
        <a:p>
          <a:endParaRPr lang="ru-RU"/>
        </a:p>
      </dgm:t>
    </dgm:pt>
    <dgm:pt modelId="{43FEFFA8-B254-498A-98A8-78BADEACDF87}">
      <dgm:prSet phldrT="[Текст]"/>
      <dgm:spPr/>
      <dgm:t>
        <a:bodyPr/>
        <a:lstStyle/>
        <a:p>
          <a:r>
            <a:rPr lang="ru-RU" dirty="0"/>
            <a:t>Формирование данных об успеваемости</a:t>
          </a:r>
        </a:p>
      </dgm:t>
    </dgm:pt>
    <dgm:pt modelId="{4B369863-8208-4DD9-B8E2-C460FE0FBC35}" type="parTrans" cxnId="{254A1066-6975-45C4-98B2-904DFE818608}">
      <dgm:prSet/>
      <dgm:spPr/>
      <dgm:t>
        <a:bodyPr/>
        <a:lstStyle/>
        <a:p>
          <a:endParaRPr lang="ru-RU"/>
        </a:p>
      </dgm:t>
    </dgm:pt>
    <dgm:pt modelId="{CD0B34C2-2F4B-4CA9-828B-EE8A8F621D71}" type="sibTrans" cxnId="{254A1066-6975-45C4-98B2-904DFE818608}">
      <dgm:prSet/>
      <dgm:spPr/>
      <dgm:t>
        <a:bodyPr/>
        <a:lstStyle/>
        <a:p>
          <a:endParaRPr lang="ru-RU"/>
        </a:p>
      </dgm:t>
    </dgm:pt>
    <dgm:pt modelId="{3155394B-F194-4F4C-9EDF-55818F4FC00A}">
      <dgm:prSet phldrT="[Текст]"/>
      <dgm:spPr/>
      <dgm:t>
        <a:bodyPr/>
        <a:lstStyle/>
        <a:p>
          <a:r>
            <a:rPr lang="ru-RU" dirty="0"/>
            <a:t>Выгрузка данных об успеваемости в Витрину студентов</a:t>
          </a:r>
        </a:p>
      </dgm:t>
    </dgm:pt>
    <dgm:pt modelId="{3461CD84-C07E-4DB5-9626-9AA05B890D33}" type="parTrans" cxnId="{95FA526A-C9B2-44CA-98A8-0AB9258B04C3}">
      <dgm:prSet/>
      <dgm:spPr/>
      <dgm:t>
        <a:bodyPr/>
        <a:lstStyle/>
        <a:p>
          <a:endParaRPr lang="ru-RU"/>
        </a:p>
      </dgm:t>
    </dgm:pt>
    <dgm:pt modelId="{D656D772-8B35-495F-9FF1-A146B1797E0D}" type="sibTrans" cxnId="{95FA526A-C9B2-44CA-98A8-0AB9258B04C3}">
      <dgm:prSet/>
      <dgm:spPr/>
      <dgm:t>
        <a:bodyPr/>
        <a:lstStyle/>
        <a:p>
          <a:endParaRPr lang="ru-RU"/>
        </a:p>
      </dgm:t>
    </dgm:pt>
    <dgm:pt modelId="{9B796D6C-6239-4156-840C-A646113F9FC5}">
      <dgm:prSet phldrT="[Текст]"/>
      <dgm:spPr/>
      <dgm:t>
        <a:bodyPr/>
        <a:lstStyle/>
        <a:p>
          <a:r>
            <a:rPr lang="ru-RU" dirty="0"/>
            <a:t>Загрузка справочников</a:t>
          </a:r>
        </a:p>
      </dgm:t>
    </dgm:pt>
    <dgm:pt modelId="{DB3405F0-31B2-47E3-AC3B-C114765333CF}" type="parTrans" cxnId="{8888B579-F354-4632-80CF-D86DE031D089}">
      <dgm:prSet/>
      <dgm:spPr/>
      <dgm:t>
        <a:bodyPr/>
        <a:lstStyle/>
        <a:p>
          <a:endParaRPr lang="ru-RU"/>
        </a:p>
      </dgm:t>
    </dgm:pt>
    <dgm:pt modelId="{389734AD-9366-45CF-B0E3-5436232AC010}" type="sibTrans" cxnId="{8888B579-F354-4632-80CF-D86DE031D089}">
      <dgm:prSet/>
      <dgm:spPr/>
      <dgm:t>
        <a:bodyPr/>
        <a:lstStyle/>
        <a:p>
          <a:endParaRPr lang="ru-RU"/>
        </a:p>
      </dgm:t>
    </dgm:pt>
    <dgm:pt modelId="{C6D562EA-7A6C-45A4-90DF-2FEC6E01DBD8}" type="pres">
      <dgm:prSet presAssocID="{5E40747B-B2DC-45AB-AAF1-8E4AA98C3BFF}" presName="diagram" presStyleCnt="0">
        <dgm:presLayoutVars>
          <dgm:dir/>
          <dgm:resizeHandles val="exact"/>
        </dgm:presLayoutVars>
      </dgm:prSet>
      <dgm:spPr/>
    </dgm:pt>
    <dgm:pt modelId="{FE209C32-68D9-4991-89D0-0FA55EB6AC71}" type="pres">
      <dgm:prSet presAssocID="{9B796D6C-6239-4156-840C-A646113F9FC5}" presName="node" presStyleLbl="node1" presStyleIdx="0" presStyleCnt="6">
        <dgm:presLayoutVars>
          <dgm:bulletEnabled val="1"/>
        </dgm:presLayoutVars>
      </dgm:prSet>
      <dgm:spPr/>
    </dgm:pt>
    <dgm:pt modelId="{1B29688F-8AEA-41B6-8590-103132484DCD}" type="pres">
      <dgm:prSet presAssocID="{389734AD-9366-45CF-B0E3-5436232AC010}" presName="sibTrans" presStyleLbl="sibTrans2D1" presStyleIdx="0" presStyleCnt="5"/>
      <dgm:spPr/>
    </dgm:pt>
    <dgm:pt modelId="{EF7E2252-1C30-4566-967D-5B9BC7E51D92}" type="pres">
      <dgm:prSet presAssocID="{389734AD-9366-45CF-B0E3-5436232AC010}" presName="connectorText" presStyleLbl="sibTrans2D1" presStyleIdx="0" presStyleCnt="5"/>
      <dgm:spPr/>
    </dgm:pt>
    <dgm:pt modelId="{0F29E0FC-DB55-47D0-BEE0-E78369008FAA}" type="pres">
      <dgm:prSet presAssocID="{5AF52DA6-B501-475F-80E6-244D8E996E41}" presName="node" presStyleLbl="node1" presStyleIdx="1" presStyleCnt="6">
        <dgm:presLayoutVars>
          <dgm:bulletEnabled val="1"/>
        </dgm:presLayoutVars>
      </dgm:prSet>
      <dgm:spPr/>
    </dgm:pt>
    <dgm:pt modelId="{B05BC84F-C377-434B-A4A6-CD8855071E3C}" type="pres">
      <dgm:prSet presAssocID="{D00E45D2-E21C-4FFB-8E93-D6BD59666A5B}" presName="sibTrans" presStyleLbl="sibTrans2D1" presStyleIdx="1" presStyleCnt="5"/>
      <dgm:spPr/>
    </dgm:pt>
    <dgm:pt modelId="{7555749F-5216-458D-8F99-FDDE542A06C9}" type="pres">
      <dgm:prSet presAssocID="{D00E45D2-E21C-4FFB-8E93-D6BD59666A5B}" presName="connectorText" presStyleLbl="sibTrans2D1" presStyleIdx="1" presStyleCnt="5"/>
      <dgm:spPr/>
    </dgm:pt>
    <dgm:pt modelId="{A47DE0ED-5B2A-478E-B631-D9836C994DC4}" type="pres">
      <dgm:prSet presAssocID="{2D2578C0-9906-40D4-91B4-8D10BFBDF2F2}" presName="node" presStyleLbl="node1" presStyleIdx="2" presStyleCnt="6">
        <dgm:presLayoutVars>
          <dgm:bulletEnabled val="1"/>
        </dgm:presLayoutVars>
      </dgm:prSet>
      <dgm:spPr/>
    </dgm:pt>
    <dgm:pt modelId="{03CE06BB-D741-4149-8232-746CFF59B74B}" type="pres">
      <dgm:prSet presAssocID="{F78835AF-8F9B-4D18-8144-6BFD1B82DFD3}" presName="sibTrans" presStyleLbl="sibTrans2D1" presStyleIdx="2" presStyleCnt="5"/>
      <dgm:spPr/>
    </dgm:pt>
    <dgm:pt modelId="{70ACD2DC-A5A4-4E58-8855-30EE8E4D75E2}" type="pres">
      <dgm:prSet presAssocID="{F78835AF-8F9B-4D18-8144-6BFD1B82DFD3}" presName="connectorText" presStyleLbl="sibTrans2D1" presStyleIdx="2" presStyleCnt="5"/>
      <dgm:spPr/>
    </dgm:pt>
    <dgm:pt modelId="{D6FDA594-CC9B-431C-B565-038A9F97DFF5}" type="pres">
      <dgm:prSet presAssocID="{4D5CAF13-FCA4-4C51-AD28-000546AB9D98}" presName="node" presStyleLbl="node1" presStyleIdx="3" presStyleCnt="6">
        <dgm:presLayoutVars>
          <dgm:bulletEnabled val="1"/>
        </dgm:presLayoutVars>
      </dgm:prSet>
      <dgm:spPr/>
    </dgm:pt>
    <dgm:pt modelId="{B303771E-DDDA-453B-88F6-4D111E554E32}" type="pres">
      <dgm:prSet presAssocID="{64F90A22-E47D-406A-9780-79A17DAFE943}" presName="sibTrans" presStyleLbl="sibTrans2D1" presStyleIdx="3" presStyleCnt="5"/>
      <dgm:spPr/>
    </dgm:pt>
    <dgm:pt modelId="{D8164C28-899F-4F47-B4D3-1E375F7AB34C}" type="pres">
      <dgm:prSet presAssocID="{64F90A22-E47D-406A-9780-79A17DAFE943}" presName="connectorText" presStyleLbl="sibTrans2D1" presStyleIdx="3" presStyleCnt="5"/>
      <dgm:spPr/>
    </dgm:pt>
    <dgm:pt modelId="{76074EFA-3166-4E80-9E43-8743247A572E}" type="pres">
      <dgm:prSet presAssocID="{43FEFFA8-B254-498A-98A8-78BADEACDF87}" presName="node" presStyleLbl="node1" presStyleIdx="4" presStyleCnt="6">
        <dgm:presLayoutVars>
          <dgm:bulletEnabled val="1"/>
        </dgm:presLayoutVars>
      </dgm:prSet>
      <dgm:spPr/>
    </dgm:pt>
    <dgm:pt modelId="{ECD817DC-E876-46B1-9C86-662D6B54371A}" type="pres">
      <dgm:prSet presAssocID="{CD0B34C2-2F4B-4CA9-828B-EE8A8F621D71}" presName="sibTrans" presStyleLbl="sibTrans2D1" presStyleIdx="4" presStyleCnt="5"/>
      <dgm:spPr/>
    </dgm:pt>
    <dgm:pt modelId="{B5B4197C-BD07-4343-ACBA-ED02CD9F1470}" type="pres">
      <dgm:prSet presAssocID="{CD0B34C2-2F4B-4CA9-828B-EE8A8F621D71}" presName="connectorText" presStyleLbl="sibTrans2D1" presStyleIdx="4" presStyleCnt="5"/>
      <dgm:spPr/>
    </dgm:pt>
    <dgm:pt modelId="{37BE48AD-57FA-473E-A49B-99F39AB73D9A}" type="pres">
      <dgm:prSet presAssocID="{3155394B-F194-4F4C-9EDF-55818F4FC00A}" presName="node" presStyleLbl="node1" presStyleIdx="5" presStyleCnt="6">
        <dgm:presLayoutVars>
          <dgm:bulletEnabled val="1"/>
        </dgm:presLayoutVars>
      </dgm:prSet>
      <dgm:spPr/>
    </dgm:pt>
  </dgm:ptLst>
  <dgm:cxnLst>
    <dgm:cxn modelId="{58424D07-F034-42C9-93DF-D0AFEE156534}" type="presOf" srcId="{5AF52DA6-B501-475F-80E6-244D8E996E41}" destId="{0F29E0FC-DB55-47D0-BEE0-E78369008FAA}" srcOrd="0" destOrd="0" presId="urn:microsoft.com/office/officeart/2005/8/layout/process5"/>
    <dgm:cxn modelId="{C49BF707-BD3A-47CB-947C-D0B8699044DC}" srcId="{5E40747B-B2DC-45AB-AAF1-8E4AA98C3BFF}" destId="{5AF52DA6-B501-475F-80E6-244D8E996E41}" srcOrd="1" destOrd="0" parTransId="{B27817AF-399E-4285-A4C4-7D726D6375E3}" sibTransId="{D00E45D2-E21C-4FFB-8E93-D6BD59666A5B}"/>
    <dgm:cxn modelId="{7CFB080D-7004-4310-8C05-15A798E81A28}" type="presOf" srcId="{CD0B34C2-2F4B-4CA9-828B-EE8A8F621D71}" destId="{ECD817DC-E876-46B1-9C86-662D6B54371A}" srcOrd="0" destOrd="0" presId="urn:microsoft.com/office/officeart/2005/8/layout/process5"/>
    <dgm:cxn modelId="{94EDCC12-9085-48D2-88C9-F0E469A54E04}" srcId="{5E40747B-B2DC-45AB-AAF1-8E4AA98C3BFF}" destId="{4D5CAF13-FCA4-4C51-AD28-000546AB9D98}" srcOrd="3" destOrd="0" parTransId="{82E78129-CD8D-480E-90CE-79B9958DC339}" sibTransId="{64F90A22-E47D-406A-9780-79A17DAFE943}"/>
    <dgm:cxn modelId="{AA2A561D-CCB0-4B78-81C8-5C3AEADB017C}" type="presOf" srcId="{389734AD-9366-45CF-B0E3-5436232AC010}" destId="{EF7E2252-1C30-4566-967D-5B9BC7E51D92}" srcOrd="1" destOrd="0" presId="urn:microsoft.com/office/officeart/2005/8/layout/process5"/>
    <dgm:cxn modelId="{6170C033-FA4C-4CB8-8262-E11A9E705883}" type="presOf" srcId="{64F90A22-E47D-406A-9780-79A17DAFE943}" destId="{D8164C28-899F-4F47-B4D3-1E375F7AB34C}" srcOrd="1" destOrd="0" presId="urn:microsoft.com/office/officeart/2005/8/layout/process5"/>
    <dgm:cxn modelId="{7D446235-2392-4D70-83FE-6B1B5BB95311}" type="presOf" srcId="{D00E45D2-E21C-4FFB-8E93-D6BD59666A5B}" destId="{B05BC84F-C377-434B-A4A6-CD8855071E3C}" srcOrd="0" destOrd="0" presId="urn:microsoft.com/office/officeart/2005/8/layout/process5"/>
    <dgm:cxn modelId="{376FB13A-B7AF-4EF4-9AE0-5142BADDBC47}" type="presOf" srcId="{2D2578C0-9906-40D4-91B4-8D10BFBDF2F2}" destId="{A47DE0ED-5B2A-478E-B631-D9836C994DC4}" srcOrd="0" destOrd="0" presId="urn:microsoft.com/office/officeart/2005/8/layout/process5"/>
    <dgm:cxn modelId="{F14F1243-7D2D-48B1-A811-FE16646B2897}" type="presOf" srcId="{CD0B34C2-2F4B-4CA9-828B-EE8A8F621D71}" destId="{B5B4197C-BD07-4343-ACBA-ED02CD9F1470}" srcOrd="1" destOrd="0" presId="urn:microsoft.com/office/officeart/2005/8/layout/process5"/>
    <dgm:cxn modelId="{254A1066-6975-45C4-98B2-904DFE818608}" srcId="{5E40747B-B2DC-45AB-AAF1-8E4AA98C3BFF}" destId="{43FEFFA8-B254-498A-98A8-78BADEACDF87}" srcOrd="4" destOrd="0" parTransId="{4B369863-8208-4DD9-B8E2-C460FE0FBC35}" sibTransId="{CD0B34C2-2F4B-4CA9-828B-EE8A8F621D71}"/>
    <dgm:cxn modelId="{95FA526A-C9B2-44CA-98A8-0AB9258B04C3}" srcId="{5E40747B-B2DC-45AB-AAF1-8E4AA98C3BFF}" destId="{3155394B-F194-4F4C-9EDF-55818F4FC00A}" srcOrd="5" destOrd="0" parTransId="{3461CD84-C07E-4DB5-9626-9AA05B890D33}" sibTransId="{D656D772-8B35-495F-9FF1-A146B1797E0D}"/>
    <dgm:cxn modelId="{BE1BF94A-4DD5-4768-84DD-8CB0312E8EFA}" type="presOf" srcId="{9B796D6C-6239-4156-840C-A646113F9FC5}" destId="{FE209C32-68D9-4991-89D0-0FA55EB6AC71}" srcOrd="0" destOrd="0" presId="urn:microsoft.com/office/officeart/2005/8/layout/process5"/>
    <dgm:cxn modelId="{8888B579-F354-4632-80CF-D86DE031D089}" srcId="{5E40747B-B2DC-45AB-AAF1-8E4AA98C3BFF}" destId="{9B796D6C-6239-4156-840C-A646113F9FC5}" srcOrd="0" destOrd="0" parTransId="{DB3405F0-31B2-47E3-AC3B-C114765333CF}" sibTransId="{389734AD-9366-45CF-B0E3-5436232AC010}"/>
    <dgm:cxn modelId="{5DF8BC7C-C769-448D-AA56-E721190AE96C}" type="presOf" srcId="{3155394B-F194-4F4C-9EDF-55818F4FC00A}" destId="{37BE48AD-57FA-473E-A49B-99F39AB73D9A}" srcOrd="0" destOrd="0" presId="urn:microsoft.com/office/officeart/2005/8/layout/process5"/>
    <dgm:cxn modelId="{A9F90484-FC2C-4CE7-834C-8661F4C3D12E}" type="presOf" srcId="{F78835AF-8F9B-4D18-8144-6BFD1B82DFD3}" destId="{70ACD2DC-A5A4-4E58-8855-30EE8E4D75E2}" srcOrd="1" destOrd="0" presId="urn:microsoft.com/office/officeart/2005/8/layout/process5"/>
    <dgm:cxn modelId="{977B4A9F-3B0A-4D17-AC1B-DCA57B93735F}" type="presOf" srcId="{389734AD-9366-45CF-B0E3-5436232AC010}" destId="{1B29688F-8AEA-41B6-8590-103132484DCD}" srcOrd="0" destOrd="0" presId="urn:microsoft.com/office/officeart/2005/8/layout/process5"/>
    <dgm:cxn modelId="{F164EDA6-368A-4111-BE27-5CDADB68FEC6}" type="presOf" srcId="{43FEFFA8-B254-498A-98A8-78BADEACDF87}" destId="{76074EFA-3166-4E80-9E43-8743247A572E}" srcOrd="0" destOrd="0" presId="urn:microsoft.com/office/officeart/2005/8/layout/process5"/>
    <dgm:cxn modelId="{B5F79BB4-2948-4875-80FB-1C9E0B91D79C}" srcId="{5E40747B-B2DC-45AB-AAF1-8E4AA98C3BFF}" destId="{2D2578C0-9906-40D4-91B4-8D10BFBDF2F2}" srcOrd="2" destOrd="0" parTransId="{7613C8F9-7D82-4869-8E60-99143DED4139}" sibTransId="{F78835AF-8F9B-4D18-8144-6BFD1B82DFD3}"/>
    <dgm:cxn modelId="{36FC6DC6-A161-4C7E-BCD8-9D912388EB5C}" type="presOf" srcId="{F78835AF-8F9B-4D18-8144-6BFD1B82DFD3}" destId="{03CE06BB-D741-4149-8232-746CFF59B74B}" srcOrd="0" destOrd="0" presId="urn:microsoft.com/office/officeart/2005/8/layout/process5"/>
    <dgm:cxn modelId="{A233A9C7-2FEB-401B-84AE-B8BDBB12F449}" type="presOf" srcId="{4D5CAF13-FCA4-4C51-AD28-000546AB9D98}" destId="{D6FDA594-CC9B-431C-B565-038A9F97DFF5}" srcOrd="0" destOrd="0" presId="urn:microsoft.com/office/officeart/2005/8/layout/process5"/>
    <dgm:cxn modelId="{7F0363E4-3B59-470E-BA1E-DE2830E75B03}" type="presOf" srcId="{64F90A22-E47D-406A-9780-79A17DAFE943}" destId="{B303771E-DDDA-453B-88F6-4D111E554E32}" srcOrd="0" destOrd="0" presId="urn:microsoft.com/office/officeart/2005/8/layout/process5"/>
    <dgm:cxn modelId="{96FABBE7-7287-41CD-B915-963EA5A361E7}" type="presOf" srcId="{D00E45D2-E21C-4FFB-8E93-D6BD59666A5B}" destId="{7555749F-5216-458D-8F99-FDDE542A06C9}" srcOrd="1" destOrd="0" presId="urn:microsoft.com/office/officeart/2005/8/layout/process5"/>
    <dgm:cxn modelId="{FD102AF1-1121-4695-A8BA-3B966F3A6E34}" type="presOf" srcId="{5E40747B-B2DC-45AB-AAF1-8E4AA98C3BFF}" destId="{C6D562EA-7A6C-45A4-90DF-2FEC6E01DBD8}" srcOrd="0" destOrd="0" presId="urn:microsoft.com/office/officeart/2005/8/layout/process5"/>
    <dgm:cxn modelId="{931C1359-4450-42EC-8F75-DC5B0811596C}" type="presParOf" srcId="{C6D562EA-7A6C-45A4-90DF-2FEC6E01DBD8}" destId="{FE209C32-68D9-4991-89D0-0FA55EB6AC71}" srcOrd="0" destOrd="0" presId="urn:microsoft.com/office/officeart/2005/8/layout/process5"/>
    <dgm:cxn modelId="{1CE70AC8-7DDD-4BDA-A73E-1A5B6BD66C1F}" type="presParOf" srcId="{C6D562EA-7A6C-45A4-90DF-2FEC6E01DBD8}" destId="{1B29688F-8AEA-41B6-8590-103132484DCD}" srcOrd="1" destOrd="0" presId="urn:microsoft.com/office/officeart/2005/8/layout/process5"/>
    <dgm:cxn modelId="{BA239A3A-5368-40ED-8A38-D65437B1E347}" type="presParOf" srcId="{1B29688F-8AEA-41B6-8590-103132484DCD}" destId="{EF7E2252-1C30-4566-967D-5B9BC7E51D92}" srcOrd="0" destOrd="0" presId="urn:microsoft.com/office/officeart/2005/8/layout/process5"/>
    <dgm:cxn modelId="{657DEE3E-D3F8-45D4-A6D4-4E247CDB97F6}" type="presParOf" srcId="{C6D562EA-7A6C-45A4-90DF-2FEC6E01DBD8}" destId="{0F29E0FC-DB55-47D0-BEE0-E78369008FAA}" srcOrd="2" destOrd="0" presId="urn:microsoft.com/office/officeart/2005/8/layout/process5"/>
    <dgm:cxn modelId="{5FAA770C-65EB-45E0-90B3-9BEE439B2571}" type="presParOf" srcId="{C6D562EA-7A6C-45A4-90DF-2FEC6E01DBD8}" destId="{B05BC84F-C377-434B-A4A6-CD8855071E3C}" srcOrd="3" destOrd="0" presId="urn:microsoft.com/office/officeart/2005/8/layout/process5"/>
    <dgm:cxn modelId="{1E8C44A5-41C7-4F01-BD11-2EED83DDCD52}" type="presParOf" srcId="{B05BC84F-C377-434B-A4A6-CD8855071E3C}" destId="{7555749F-5216-458D-8F99-FDDE542A06C9}" srcOrd="0" destOrd="0" presId="urn:microsoft.com/office/officeart/2005/8/layout/process5"/>
    <dgm:cxn modelId="{0C596F5D-BDBB-490E-B2B3-84E1FE28437C}" type="presParOf" srcId="{C6D562EA-7A6C-45A4-90DF-2FEC6E01DBD8}" destId="{A47DE0ED-5B2A-478E-B631-D9836C994DC4}" srcOrd="4" destOrd="0" presId="urn:microsoft.com/office/officeart/2005/8/layout/process5"/>
    <dgm:cxn modelId="{7531B77C-79F7-49FF-87E4-8E5483D640CF}" type="presParOf" srcId="{C6D562EA-7A6C-45A4-90DF-2FEC6E01DBD8}" destId="{03CE06BB-D741-4149-8232-746CFF59B74B}" srcOrd="5" destOrd="0" presId="urn:microsoft.com/office/officeart/2005/8/layout/process5"/>
    <dgm:cxn modelId="{A878D2F8-B8CC-4E26-9D8B-8965D9BF7AE9}" type="presParOf" srcId="{03CE06BB-D741-4149-8232-746CFF59B74B}" destId="{70ACD2DC-A5A4-4E58-8855-30EE8E4D75E2}" srcOrd="0" destOrd="0" presId="urn:microsoft.com/office/officeart/2005/8/layout/process5"/>
    <dgm:cxn modelId="{437C4A82-8772-4E80-99CB-2DC4E7F2BC09}" type="presParOf" srcId="{C6D562EA-7A6C-45A4-90DF-2FEC6E01DBD8}" destId="{D6FDA594-CC9B-431C-B565-038A9F97DFF5}" srcOrd="6" destOrd="0" presId="urn:microsoft.com/office/officeart/2005/8/layout/process5"/>
    <dgm:cxn modelId="{926DDF0D-B901-4495-9344-B43A09350F88}" type="presParOf" srcId="{C6D562EA-7A6C-45A4-90DF-2FEC6E01DBD8}" destId="{B303771E-DDDA-453B-88F6-4D111E554E32}" srcOrd="7" destOrd="0" presId="urn:microsoft.com/office/officeart/2005/8/layout/process5"/>
    <dgm:cxn modelId="{4DDD18CA-D1EC-4E23-B688-9818A3F2A806}" type="presParOf" srcId="{B303771E-DDDA-453B-88F6-4D111E554E32}" destId="{D8164C28-899F-4F47-B4D3-1E375F7AB34C}" srcOrd="0" destOrd="0" presId="urn:microsoft.com/office/officeart/2005/8/layout/process5"/>
    <dgm:cxn modelId="{1601F6A5-9D78-4F9B-930C-2C84A82DC842}" type="presParOf" srcId="{C6D562EA-7A6C-45A4-90DF-2FEC6E01DBD8}" destId="{76074EFA-3166-4E80-9E43-8743247A572E}" srcOrd="8" destOrd="0" presId="urn:microsoft.com/office/officeart/2005/8/layout/process5"/>
    <dgm:cxn modelId="{FC9BDDB9-0C4E-4B62-8EAC-4743A8DF716B}" type="presParOf" srcId="{C6D562EA-7A6C-45A4-90DF-2FEC6E01DBD8}" destId="{ECD817DC-E876-46B1-9C86-662D6B54371A}" srcOrd="9" destOrd="0" presId="urn:microsoft.com/office/officeart/2005/8/layout/process5"/>
    <dgm:cxn modelId="{F78F7A6B-C7F6-4AD8-9756-2576BF951418}" type="presParOf" srcId="{ECD817DC-E876-46B1-9C86-662D6B54371A}" destId="{B5B4197C-BD07-4343-ACBA-ED02CD9F1470}" srcOrd="0" destOrd="0" presId="urn:microsoft.com/office/officeart/2005/8/layout/process5"/>
    <dgm:cxn modelId="{EA19632B-AD8C-43E9-8761-B1CC5DFF253F}" type="presParOf" srcId="{C6D562EA-7A6C-45A4-90DF-2FEC6E01DBD8}" destId="{37BE48AD-57FA-473E-A49B-99F39AB73D9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9B2271-7BBF-4BAB-AD0D-54EAF2079991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BA769D8A-3291-40EE-B5DA-F18F805ACF06}">
      <dgm:prSet custT="1"/>
      <dgm:spPr>
        <a:ln>
          <a:solidFill>
            <a:srgbClr val="B13913"/>
          </a:solidFill>
        </a:ln>
      </dgm:spPr>
      <dgm:t>
        <a:bodyPr/>
        <a:lstStyle/>
        <a:p>
          <a:r>
            <a:rPr lang="ru-RU" sz="2000" dirty="0"/>
            <a:t>Настройка параметров подключения</a:t>
          </a:r>
        </a:p>
      </dgm:t>
    </dgm:pt>
    <dgm:pt modelId="{82DFD4F0-A49B-436A-ADCD-193470BE30CC}" type="parTrans" cxnId="{1B33A166-CE50-4B2E-8C81-D95B8391E71F}">
      <dgm:prSet/>
      <dgm:spPr/>
      <dgm:t>
        <a:bodyPr/>
        <a:lstStyle/>
        <a:p>
          <a:endParaRPr lang="ru-RU" sz="2400"/>
        </a:p>
      </dgm:t>
    </dgm:pt>
    <dgm:pt modelId="{A1D343C5-AFF4-40BE-BCAA-D79E46DC2EE9}" type="sibTrans" cxnId="{1B33A166-CE50-4B2E-8C81-D95B8391E71F}">
      <dgm:prSet custT="1"/>
      <dgm:spPr/>
      <dgm:t>
        <a:bodyPr/>
        <a:lstStyle/>
        <a:p>
          <a:endParaRPr lang="ru-RU" sz="1100"/>
        </a:p>
      </dgm:t>
    </dgm:pt>
    <dgm:pt modelId="{E8884CDA-712B-4508-A2FB-E5A7F2B1A477}">
      <dgm:prSet phldrT="[Текст]" custT="1"/>
      <dgm:spPr/>
      <dgm:t>
        <a:bodyPr/>
        <a:lstStyle/>
        <a:p>
          <a:r>
            <a:rPr lang="ru-RU" sz="2000" dirty="0"/>
            <a:t>Настройка взаимодействия с ФРМР</a:t>
          </a:r>
        </a:p>
      </dgm:t>
    </dgm:pt>
    <dgm:pt modelId="{C5BA940F-A027-4C99-8539-16F008F4EC82}" type="parTrans" cxnId="{5F9AA8F8-2016-4DB6-B6B9-864F7DDD4D40}">
      <dgm:prSet/>
      <dgm:spPr/>
      <dgm:t>
        <a:bodyPr/>
        <a:lstStyle/>
        <a:p>
          <a:endParaRPr lang="ru-RU" sz="2400"/>
        </a:p>
      </dgm:t>
    </dgm:pt>
    <dgm:pt modelId="{96B3554C-62ED-4B62-A492-BBEE5CD6778B}" type="sibTrans" cxnId="{5F9AA8F8-2016-4DB6-B6B9-864F7DDD4D40}">
      <dgm:prSet custT="1"/>
      <dgm:spPr/>
      <dgm:t>
        <a:bodyPr/>
        <a:lstStyle/>
        <a:p>
          <a:endParaRPr lang="ru-RU" sz="1100"/>
        </a:p>
      </dgm:t>
    </dgm:pt>
    <dgm:pt modelId="{CCBCB184-E6B4-4EDD-8745-89FF1A894F75}">
      <dgm:prSet phldrT="[Текст]" custT="1"/>
      <dgm:spPr/>
      <dgm:t>
        <a:bodyPr/>
        <a:lstStyle/>
        <a:p>
          <a:r>
            <a:rPr lang="ru-RU" sz="2000" dirty="0"/>
            <a:t>Загрузка классификаторов</a:t>
          </a:r>
        </a:p>
      </dgm:t>
    </dgm:pt>
    <dgm:pt modelId="{25537D54-E108-4043-8B46-27E1BC5B64A4}" type="parTrans" cxnId="{479216B1-FFAF-4561-86CA-C132606E65FA}">
      <dgm:prSet/>
      <dgm:spPr/>
      <dgm:t>
        <a:bodyPr/>
        <a:lstStyle/>
        <a:p>
          <a:endParaRPr lang="ru-RU" sz="2400"/>
        </a:p>
      </dgm:t>
    </dgm:pt>
    <dgm:pt modelId="{2F5431C1-AE19-4142-80C0-9FD5EE6252B7}" type="sibTrans" cxnId="{479216B1-FFAF-4561-86CA-C132606E65FA}">
      <dgm:prSet custT="1"/>
      <dgm:spPr/>
      <dgm:t>
        <a:bodyPr/>
        <a:lstStyle/>
        <a:p>
          <a:endParaRPr lang="ru-RU" sz="1100"/>
        </a:p>
      </dgm:t>
    </dgm:pt>
    <dgm:pt modelId="{78092AD9-5611-4BD1-B58A-57BE9275AE92}">
      <dgm:prSet custT="1"/>
      <dgm:spPr>
        <a:ln>
          <a:solidFill>
            <a:srgbClr val="B13913"/>
          </a:solidFill>
        </a:ln>
      </dgm:spPr>
      <dgm:t>
        <a:bodyPr/>
        <a:lstStyle/>
        <a:p>
          <a:r>
            <a:rPr lang="ru-RU" sz="2000" dirty="0"/>
            <a:t>Документ «Сведения для ФРМР» и выгрузка данных в ФРМР</a:t>
          </a:r>
        </a:p>
      </dgm:t>
    </dgm:pt>
    <dgm:pt modelId="{5F12AAF9-2ECC-4840-9D04-CACA84FDED1F}" type="parTrans" cxnId="{8C0CE445-F0E7-4E1F-9565-EE55B7DE520A}">
      <dgm:prSet/>
      <dgm:spPr/>
      <dgm:t>
        <a:bodyPr/>
        <a:lstStyle/>
        <a:p>
          <a:endParaRPr lang="ru-RU" sz="2400"/>
        </a:p>
      </dgm:t>
    </dgm:pt>
    <dgm:pt modelId="{DA7B1CBE-01EB-4093-9828-C73C3FB3E29A}" type="sibTrans" cxnId="{8C0CE445-F0E7-4E1F-9565-EE55B7DE520A}">
      <dgm:prSet/>
      <dgm:spPr/>
      <dgm:t>
        <a:bodyPr/>
        <a:lstStyle/>
        <a:p>
          <a:endParaRPr lang="ru-RU" sz="2400"/>
        </a:p>
      </dgm:t>
    </dgm:pt>
    <dgm:pt modelId="{F62F27D1-C4CB-423D-A01C-4B1DF4FD6A5A}">
      <dgm:prSet custT="1"/>
      <dgm:spPr>
        <a:ln>
          <a:solidFill>
            <a:srgbClr val="B13913"/>
          </a:solidFill>
        </a:ln>
      </dgm:spPr>
      <dgm:t>
        <a:bodyPr/>
        <a:lstStyle/>
        <a:p>
          <a:r>
            <a:rPr lang="ru-RU" sz="2000" dirty="0"/>
            <a:t>Установка соответствий</a:t>
          </a:r>
        </a:p>
      </dgm:t>
    </dgm:pt>
    <dgm:pt modelId="{99975AAF-607B-4179-8D6F-69E156D6023D}" type="parTrans" cxnId="{D0E0135E-CD20-4FA1-83BE-B708DA503A05}">
      <dgm:prSet/>
      <dgm:spPr/>
      <dgm:t>
        <a:bodyPr/>
        <a:lstStyle/>
        <a:p>
          <a:endParaRPr lang="ru-RU" sz="2400"/>
        </a:p>
      </dgm:t>
    </dgm:pt>
    <dgm:pt modelId="{25063756-965F-4CC1-BEF7-C69A54BF8B27}" type="sibTrans" cxnId="{D0E0135E-CD20-4FA1-83BE-B708DA503A05}">
      <dgm:prSet custT="1"/>
      <dgm:spPr/>
      <dgm:t>
        <a:bodyPr/>
        <a:lstStyle/>
        <a:p>
          <a:endParaRPr lang="ru-RU" sz="1100"/>
        </a:p>
      </dgm:t>
    </dgm:pt>
    <dgm:pt modelId="{20DE6DB8-EFD5-42D4-A341-750FA1FD6308}">
      <dgm:prSet custT="1"/>
      <dgm:spPr>
        <a:ln>
          <a:solidFill>
            <a:srgbClr val="B13913"/>
          </a:solidFill>
        </a:ln>
      </dgm:spPr>
      <dgm:t>
        <a:bodyPr/>
        <a:lstStyle/>
        <a:p>
          <a:r>
            <a:rPr lang="ru-RU" sz="2000" dirty="0"/>
            <a:t>Настройка свойств и состояний обучающихся</a:t>
          </a:r>
        </a:p>
      </dgm:t>
    </dgm:pt>
    <dgm:pt modelId="{5899411C-2C59-4FDA-85C1-6F8631F0D3D5}" type="parTrans" cxnId="{C2962F70-4358-4F01-B311-6C6F9F5C3DA4}">
      <dgm:prSet/>
      <dgm:spPr/>
      <dgm:t>
        <a:bodyPr/>
        <a:lstStyle/>
        <a:p>
          <a:endParaRPr lang="ru-RU" sz="2400"/>
        </a:p>
      </dgm:t>
    </dgm:pt>
    <dgm:pt modelId="{3D0A89D3-4263-4BAF-BFC5-88B40ED99D77}" type="sibTrans" cxnId="{C2962F70-4358-4F01-B311-6C6F9F5C3DA4}">
      <dgm:prSet custT="1"/>
      <dgm:spPr/>
      <dgm:t>
        <a:bodyPr/>
        <a:lstStyle/>
        <a:p>
          <a:endParaRPr lang="ru-RU" sz="1100"/>
        </a:p>
      </dgm:t>
    </dgm:pt>
    <dgm:pt modelId="{7171FFFA-60EF-48E1-BBF4-EC29AA17C6E0}" type="pres">
      <dgm:prSet presAssocID="{2E9B2271-7BBF-4BAB-AD0D-54EAF2079991}" presName="linearFlow" presStyleCnt="0">
        <dgm:presLayoutVars>
          <dgm:resizeHandles val="exact"/>
        </dgm:presLayoutVars>
      </dgm:prSet>
      <dgm:spPr/>
    </dgm:pt>
    <dgm:pt modelId="{E205F474-8A87-440C-9858-10B1FFF89C9A}" type="pres">
      <dgm:prSet presAssocID="{BA769D8A-3291-40EE-B5DA-F18F805ACF06}" presName="node" presStyleLbl="node1" presStyleIdx="0" presStyleCnt="6" custScaleX="329419">
        <dgm:presLayoutVars>
          <dgm:bulletEnabled val="1"/>
        </dgm:presLayoutVars>
      </dgm:prSet>
      <dgm:spPr/>
    </dgm:pt>
    <dgm:pt modelId="{6F831C70-8B9E-42FE-9E82-7A8A82066482}" type="pres">
      <dgm:prSet presAssocID="{A1D343C5-AFF4-40BE-BCAA-D79E46DC2EE9}" presName="sibTrans" presStyleLbl="sibTrans2D1" presStyleIdx="0" presStyleCnt="5"/>
      <dgm:spPr/>
    </dgm:pt>
    <dgm:pt modelId="{85A6E56B-0228-4F99-9A44-09434A65E36A}" type="pres">
      <dgm:prSet presAssocID="{A1D343C5-AFF4-40BE-BCAA-D79E46DC2EE9}" presName="connectorText" presStyleLbl="sibTrans2D1" presStyleIdx="0" presStyleCnt="5"/>
      <dgm:spPr/>
    </dgm:pt>
    <dgm:pt modelId="{A152EE77-9DCD-4BCD-96F7-BC772933D735}" type="pres">
      <dgm:prSet presAssocID="{E8884CDA-712B-4508-A2FB-E5A7F2B1A477}" presName="node" presStyleLbl="node1" presStyleIdx="1" presStyleCnt="6" custScaleX="329419">
        <dgm:presLayoutVars>
          <dgm:bulletEnabled val="1"/>
        </dgm:presLayoutVars>
      </dgm:prSet>
      <dgm:spPr/>
    </dgm:pt>
    <dgm:pt modelId="{2580FF53-3BD9-49B5-9EEE-F708287F0B22}" type="pres">
      <dgm:prSet presAssocID="{96B3554C-62ED-4B62-A492-BBEE5CD6778B}" presName="sibTrans" presStyleLbl="sibTrans2D1" presStyleIdx="1" presStyleCnt="5"/>
      <dgm:spPr/>
    </dgm:pt>
    <dgm:pt modelId="{F1353612-557A-4877-A909-CFD8FB6F30F3}" type="pres">
      <dgm:prSet presAssocID="{96B3554C-62ED-4B62-A492-BBEE5CD6778B}" presName="connectorText" presStyleLbl="sibTrans2D1" presStyleIdx="1" presStyleCnt="5"/>
      <dgm:spPr/>
    </dgm:pt>
    <dgm:pt modelId="{3B1A0892-3056-4E0D-9683-2FB500B18FA0}" type="pres">
      <dgm:prSet presAssocID="{CCBCB184-E6B4-4EDD-8745-89FF1A894F75}" presName="node" presStyleLbl="node1" presStyleIdx="2" presStyleCnt="6" custScaleX="329419">
        <dgm:presLayoutVars>
          <dgm:bulletEnabled val="1"/>
        </dgm:presLayoutVars>
      </dgm:prSet>
      <dgm:spPr/>
    </dgm:pt>
    <dgm:pt modelId="{D7E17C6E-1C42-427E-97E0-5C6C5CB4F5FE}" type="pres">
      <dgm:prSet presAssocID="{2F5431C1-AE19-4142-80C0-9FD5EE6252B7}" presName="sibTrans" presStyleLbl="sibTrans2D1" presStyleIdx="2" presStyleCnt="5"/>
      <dgm:spPr/>
    </dgm:pt>
    <dgm:pt modelId="{E681E2DB-0FAA-465D-8012-6AE3D9F7F92E}" type="pres">
      <dgm:prSet presAssocID="{2F5431C1-AE19-4142-80C0-9FD5EE6252B7}" presName="connectorText" presStyleLbl="sibTrans2D1" presStyleIdx="2" presStyleCnt="5"/>
      <dgm:spPr/>
    </dgm:pt>
    <dgm:pt modelId="{2B839651-3EED-43CF-B86E-F9086A4CB45E}" type="pres">
      <dgm:prSet presAssocID="{F62F27D1-C4CB-423D-A01C-4B1DF4FD6A5A}" presName="node" presStyleLbl="node1" presStyleIdx="3" presStyleCnt="6" custScaleX="329419">
        <dgm:presLayoutVars>
          <dgm:bulletEnabled val="1"/>
        </dgm:presLayoutVars>
      </dgm:prSet>
      <dgm:spPr/>
    </dgm:pt>
    <dgm:pt modelId="{C235BB58-E5AC-481E-9377-49878269C3E8}" type="pres">
      <dgm:prSet presAssocID="{25063756-965F-4CC1-BEF7-C69A54BF8B27}" presName="sibTrans" presStyleLbl="sibTrans2D1" presStyleIdx="3" presStyleCnt="5"/>
      <dgm:spPr/>
    </dgm:pt>
    <dgm:pt modelId="{147BB925-DE25-4F47-9BDD-D0A12C3A92A5}" type="pres">
      <dgm:prSet presAssocID="{25063756-965F-4CC1-BEF7-C69A54BF8B27}" presName="connectorText" presStyleLbl="sibTrans2D1" presStyleIdx="3" presStyleCnt="5"/>
      <dgm:spPr/>
    </dgm:pt>
    <dgm:pt modelId="{987FA403-BDBB-4EFD-91BA-9388C7EEB2C8}" type="pres">
      <dgm:prSet presAssocID="{20DE6DB8-EFD5-42D4-A341-750FA1FD6308}" presName="node" presStyleLbl="node1" presStyleIdx="4" presStyleCnt="6" custScaleX="329419">
        <dgm:presLayoutVars>
          <dgm:bulletEnabled val="1"/>
        </dgm:presLayoutVars>
      </dgm:prSet>
      <dgm:spPr/>
    </dgm:pt>
    <dgm:pt modelId="{42BED978-B330-4050-B11D-8EC2D548E24E}" type="pres">
      <dgm:prSet presAssocID="{3D0A89D3-4263-4BAF-BFC5-88B40ED99D77}" presName="sibTrans" presStyleLbl="sibTrans2D1" presStyleIdx="4" presStyleCnt="5"/>
      <dgm:spPr/>
    </dgm:pt>
    <dgm:pt modelId="{D7BF46F7-62ED-415F-AA67-E7AE0F422C86}" type="pres">
      <dgm:prSet presAssocID="{3D0A89D3-4263-4BAF-BFC5-88B40ED99D77}" presName="connectorText" presStyleLbl="sibTrans2D1" presStyleIdx="4" presStyleCnt="5"/>
      <dgm:spPr/>
    </dgm:pt>
    <dgm:pt modelId="{4E60EF14-803C-4DBE-BC39-0E528DCDDD21}" type="pres">
      <dgm:prSet presAssocID="{78092AD9-5611-4BD1-B58A-57BE9275AE92}" presName="node" presStyleLbl="node1" presStyleIdx="5" presStyleCnt="6" custScaleX="329419">
        <dgm:presLayoutVars>
          <dgm:bulletEnabled val="1"/>
        </dgm:presLayoutVars>
      </dgm:prSet>
      <dgm:spPr/>
    </dgm:pt>
  </dgm:ptLst>
  <dgm:cxnLst>
    <dgm:cxn modelId="{BDAA4316-57F6-4489-866A-4808D0F0B532}" type="presOf" srcId="{A1D343C5-AFF4-40BE-BCAA-D79E46DC2EE9}" destId="{6F831C70-8B9E-42FE-9E82-7A8A82066482}" srcOrd="0" destOrd="0" presId="urn:microsoft.com/office/officeart/2005/8/layout/process2"/>
    <dgm:cxn modelId="{D1E8C018-89CC-43D1-B1EE-27BD9CD24C6F}" type="presOf" srcId="{BA769D8A-3291-40EE-B5DA-F18F805ACF06}" destId="{E205F474-8A87-440C-9858-10B1FFF89C9A}" srcOrd="0" destOrd="0" presId="urn:microsoft.com/office/officeart/2005/8/layout/process2"/>
    <dgm:cxn modelId="{F4773024-378F-4B70-A3B2-D1C06BE30765}" type="presOf" srcId="{CCBCB184-E6B4-4EDD-8745-89FF1A894F75}" destId="{3B1A0892-3056-4E0D-9683-2FB500B18FA0}" srcOrd="0" destOrd="0" presId="urn:microsoft.com/office/officeart/2005/8/layout/process2"/>
    <dgm:cxn modelId="{7C698227-871D-4072-8089-F7D2E4C0297E}" type="presOf" srcId="{2F5431C1-AE19-4142-80C0-9FD5EE6252B7}" destId="{E681E2DB-0FAA-465D-8012-6AE3D9F7F92E}" srcOrd="1" destOrd="0" presId="urn:microsoft.com/office/officeart/2005/8/layout/process2"/>
    <dgm:cxn modelId="{E4D1BD29-401D-40D4-9CA4-933BF2DB1141}" type="presOf" srcId="{96B3554C-62ED-4B62-A492-BBEE5CD6778B}" destId="{2580FF53-3BD9-49B5-9EEE-F708287F0B22}" srcOrd="0" destOrd="0" presId="urn:microsoft.com/office/officeart/2005/8/layout/process2"/>
    <dgm:cxn modelId="{D0E0135E-CD20-4FA1-83BE-B708DA503A05}" srcId="{2E9B2271-7BBF-4BAB-AD0D-54EAF2079991}" destId="{F62F27D1-C4CB-423D-A01C-4B1DF4FD6A5A}" srcOrd="3" destOrd="0" parTransId="{99975AAF-607B-4179-8D6F-69E156D6023D}" sibTransId="{25063756-965F-4CC1-BEF7-C69A54BF8B27}"/>
    <dgm:cxn modelId="{8C0CE445-F0E7-4E1F-9565-EE55B7DE520A}" srcId="{2E9B2271-7BBF-4BAB-AD0D-54EAF2079991}" destId="{78092AD9-5611-4BD1-B58A-57BE9275AE92}" srcOrd="5" destOrd="0" parTransId="{5F12AAF9-2ECC-4840-9D04-CACA84FDED1F}" sibTransId="{DA7B1CBE-01EB-4093-9828-C73C3FB3E29A}"/>
    <dgm:cxn modelId="{1B33A166-CE50-4B2E-8C81-D95B8391E71F}" srcId="{2E9B2271-7BBF-4BAB-AD0D-54EAF2079991}" destId="{BA769D8A-3291-40EE-B5DA-F18F805ACF06}" srcOrd="0" destOrd="0" parTransId="{82DFD4F0-A49B-436A-ADCD-193470BE30CC}" sibTransId="{A1D343C5-AFF4-40BE-BCAA-D79E46DC2EE9}"/>
    <dgm:cxn modelId="{F007B748-85D2-4833-962C-F572B8E6D404}" type="presOf" srcId="{2E9B2271-7BBF-4BAB-AD0D-54EAF2079991}" destId="{7171FFFA-60EF-48E1-BBF4-EC29AA17C6E0}" srcOrd="0" destOrd="0" presId="urn:microsoft.com/office/officeart/2005/8/layout/process2"/>
    <dgm:cxn modelId="{C2962F70-4358-4F01-B311-6C6F9F5C3DA4}" srcId="{2E9B2271-7BBF-4BAB-AD0D-54EAF2079991}" destId="{20DE6DB8-EFD5-42D4-A341-750FA1FD6308}" srcOrd="4" destOrd="0" parTransId="{5899411C-2C59-4FDA-85C1-6F8631F0D3D5}" sibTransId="{3D0A89D3-4263-4BAF-BFC5-88B40ED99D77}"/>
    <dgm:cxn modelId="{63AA3850-825C-44FF-9790-DE2274F41A03}" type="presOf" srcId="{20DE6DB8-EFD5-42D4-A341-750FA1FD6308}" destId="{987FA403-BDBB-4EFD-91BA-9388C7EEB2C8}" srcOrd="0" destOrd="0" presId="urn:microsoft.com/office/officeart/2005/8/layout/process2"/>
    <dgm:cxn modelId="{CC2DF27F-A068-482F-99D5-7BA1EC5E520A}" type="presOf" srcId="{3D0A89D3-4263-4BAF-BFC5-88B40ED99D77}" destId="{D7BF46F7-62ED-415F-AA67-E7AE0F422C86}" srcOrd="1" destOrd="0" presId="urn:microsoft.com/office/officeart/2005/8/layout/process2"/>
    <dgm:cxn modelId="{C9D6DFA8-6B86-495A-9DBD-71A637FC5323}" type="presOf" srcId="{25063756-965F-4CC1-BEF7-C69A54BF8B27}" destId="{147BB925-DE25-4F47-9BDD-D0A12C3A92A5}" srcOrd="1" destOrd="0" presId="urn:microsoft.com/office/officeart/2005/8/layout/process2"/>
    <dgm:cxn modelId="{479216B1-FFAF-4561-86CA-C132606E65FA}" srcId="{2E9B2271-7BBF-4BAB-AD0D-54EAF2079991}" destId="{CCBCB184-E6B4-4EDD-8745-89FF1A894F75}" srcOrd="2" destOrd="0" parTransId="{25537D54-E108-4043-8B46-27E1BC5B64A4}" sibTransId="{2F5431C1-AE19-4142-80C0-9FD5EE6252B7}"/>
    <dgm:cxn modelId="{C40266BE-CE13-4CD8-AB53-BD80012B1DB3}" type="presOf" srcId="{F62F27D1-C4CB-423D-A01C-4B1DF4FD6A5A}" destId="{2B839651-3EED-43CF-B86E-F9086A4CB45E}" srcOrd="0" destOrd="0" presId="urn:microsoft.com/office/officeart/2005/8/layout/process2"/>
    <dgm:cxn modelId="{2026F7BE-BB70-4B10-B383-8F82338F7728}" type="presOf" srcId="{E8884CDA-712B-4508-A2FB-E5A7F2B1A477}" destId="{A152EE77-9DCD-4BCD-96F7-BC772933D735}" srcOrd="0" destOrd="0" presId="urn:microsoft.com/office/officeart/2005/8/layout/process2"/>
    <dgm:cxn modelId="{76989DCC-C3BD-4CA7-A71F-4E7345D6A3E3}" type="presOf" srcId="{A1D343C5-AFF4-40BE-BCAA-D79E46DC2EE9}" destId="{85A6E56B-0228-4F99-9A44-09434A65E36A}" srcOrd="1" destOrd="0" presId="urn:microsoft.com/office/officeart/2005/8/layout/process2"/>
    <dgm:cxn modelId="{CAEF9CCE-7726-4110-AB3F-48460D18C859}" type="presOf" srcId="{25063756-965F-4CC1-BEF7-C69A54BF8B27}" destId="{C235BB58-E5AC-481E-9377-49878269C3E8}" srcOrd="0" destOrd="0" presId="urn:microsoft.com/office/officeart/2005/8/layout/process2"/>
    <dgm:cxn modelId="{085D54E5-610C-453A-BFB9-CAC8C17CC8AF}" type="presOf" srcId="{78092AD9-5611-4BD1-B58A-57BE9275AE92}" destId="{4E60EF14-803C-4DBE-BC39-0E528DCDDD21}" srcOrd="0" destOrd="0" presId="urn:microsoft.com/office/officeart/2005/8/layout/process2"/>
    <dgm:cxn modelId="{ED8827EA-8FEE-47B1-B7CB-BBDF79C74191}" type="presOf" srcId="{2F5431C1-AE19-4142-80C0-9FD5EE6252B7}" destId="{D7E17C6E-1C42-427E-97E0-5C6C5CB4F5FE}" srcOrd="0" destOrd="0" presId="urn:microsoft.com/office/officeart/2005/8/layout/process2"/>
    <dgm:cxn modelId="{409488F3-F448-4E16-8C85-0953ECFDD0FC}" type="presOf" srcId="{96B3554C-62ED-4B62-A492-BBEE5CD6778B}" destId="{F1353612-557A-4877-A909-CFD8FB6F30F3}" srcOrd="1" destOrd="0" presId="urn:microsoft.com/office/officeart/2005/8/layout/process2"/>
    <dgm:cxn modelId="{5A7E3DF6-0B1C-4CE5-B06E-644A55F2BF79}" type="presOf" srcId="{3D0A89D3-4263-4BAF-BFC5-88B40ED99D77}" destId="{42BED978-B330-4050-B11D-8EC2D548E24E}" srcOrd="0" destOrd="0" presId="urn:microsoft.com/office/officeart/2005/8/layout/process2"/>
    <dgm:cxn modelId="{5F9AA8F8-2016-4DB6-B6B9-864F7DDD4D40}" srcId="{2E9B2271-7BBF-4BAB-AD0D-54EAF2079991}" destId="{E8884CDA-712B-4508-A2FB-E5A7F2B1A477}" srcOrd="1" destOrd="0" parTransId="{C5BA940F-A027-4C99-8539-16F008F4EC82}" sibTransId="{96B3554C-62ED-4B62-A492-BBEE5CD6778B}"/>
    <dgm:cxn modelId="{2D46DEBB-66C4-4460-B486-0B691974CCA7}" type="presParOf" srcId="{7171FFFA-60EF-48E1-BBF4-EC29AA17C6E0}" destId="{E205F474-8A87-440C-9858-10B1FFF89C9A}" srcOrd="0" destOrd="0" presId="urn:microsoft.com/office/officeart/2005/8/layout/process2"/>
    <dgm:cxn modelId="{7AD87834-53A3-4C5F-AD1B-B82CC226D6C7}" type="presParOf" srcId="{7171FFFA-60EF-48E1-BBF4-EC29AA17C6E0}" destId="{6F831C70-8B9E-42FE-9E82-7A8A82066482}" srcOrd="1" destOrd="0" presId="urn:microsoft.com/office/officeart/2005/8/layout/process2"/>
    <dgm:cxn modelId="{EEFC1342-523A-4223-8F83-61785A1DA66D}" type="presParOf" srcId="{6F831C70-8B9E-42FE-9E82-7A8A82066482}" destId="{85A6E56B-0228-4F99-9A44-09434A65E36A}" srcOrd="0" destOrd="0" presId="urn:microsoft.com/office/officeart/2005/8/layout/process2"/>
    <dgm:cxn modelId="{AF26B222-886E-4F67-9DB4-F0513CF207B1}" type="presParOf" srcId="{7171FFFA-60EF-48E1-BBF4-EC29AA17C6E0}" destId="{A152EE77-9DCD-4BCD-96F7-BC772933D735}" srcOrd="2" destOrd="0" presId="urn:microsoft.com/office/officeart/2005/8/layout/process2"/>
    <dgm:cxn modelId="{30AD5D8D-CAE5-4B1E-9F4F-9131DF3B3A09}" type="presParOf" srcId="{7171FFFA-60EF-48E1-BBF4-EC29AA17C6E0}" destId="{2580FF53-3BD9-49B5-9EEE-F708287F0B22}" srcOrd="3" destOrd="0" presId="urn:microsoft.com/office/officeart/2005/8/layout/process2"/>
    <dgm:cxn modelId="{EC137FA2-788A-400C-BBF4-2240E4D92E6F}" type="presParOf" srcId="{2580FF53-3BD9-49B5-9EEE-F708287F0B22}" destId="{F1353612-557A-4877-A909-CFD8FB6F30F3}" srcOrd="0" destOrd="0" presId="urn:microsoft.com/office/officeart/2005/8/layout/process2"/>
    <dgm:cxn modelId="{11D438F2-A8AD-4910-8949-17741655A02A}" type="presParOf" srcId="{7171FFFA-60EF-48E1-BBF4-EC29AA17C6E0}" destId="{3B1A0892-3056-4E0D-9683-2FB500B18FA0}" srcOrd="4" destOrd="0" presId="urn:microsoft.com/office/officeart/2005/8/layout/process2"/>
    <dgm:cxn modelId="{3832A9A2-CD55-459A-B142-59B0EADFE718}" type="presParOf" srcId="{7171FFFA-60EF-48E1-BBF4-EC29AA17C6E0}" destId="{D7E17C6E-1C42-427E-97E0-5C6C5CB4F5FE}" srcOrd="5" destOrd="0" presId="urn:microsoft.com/office/officeart/2005/8/layout/process2"/>
    <dgm:cxn modelId="{C6FAEA67-18E5-4C43-9181-FB93352A82F6}" type="presParOf" srcId="{D7E17C6E-1C42-427E-97E0-5C6C5CB4F5FE}" destId="{E681E2DB-0FAA-465D-8012-6AE3D9F7F92E}" srcOrd="0" destOrd="0" presId="urn:microsoft.com/office/officeart/2005/8/layout/process2"/>
    <dgm:cxn modelId="{CE87C746-CE29-4CA5-ACA0-254AFE87414E}" type="presParOf" srcId="{7171FFFA-60EF-48E1-BBF4-EC29AA17C6E0}" destId="{2B839651-3EED-43CF-B86E-F9086A4CB45E}" srcOrd="6" destOrd="0" presId="urn:microsoft.com/office/officeart/2005/8/layout/process2"/>
    <dgm:cxn modelId="{3AC97236-9167-44F7-8B93-0C05D02CDE89}" type="presParOf" srcId="{7171FFFA-60EF-48E1-BBF4-EC29AA17C6E0}" destId="{C235BB58-E5AC-481E-9377-49878269C3E8}" srcOrd="7" destOrd="0" presId="urn:microsoft.com/office/officeart/2005/8/layout/process2"/>
    <dgm:cxn modelId="{BCC9B697-AD5F-41E9-9C01-E3DD532FA045}" type="presParOf" srcId="{C235BB58-E5AC-481E-9377-49878269C3E8}" destId="{147BB925-DE25-4F47-9BDD-D0A12C3A92A5}" srcOrd="0" destOrd="0" presId="urn:microsoft.com/office/officeart/2005/8/layout/process2"/>
    <dgm:cxn modelId="{E1F8F1D9-8156-4B14-8FB6-D5B9F440161B}" type="presParOf" srcId="{7171FFFA-60EF-48E1-BBF4-EC29AA17C6E0}" destId="{987FA403-BDBB-4EFD-91BA-9388C7EEB2C8}" srcOrd="8" destOrd="0" presId="urn:microsoft.com/office/officeart/2005/8/layout/process2"/>
    <dgm:cxn modelId="{9DD32A96-78A7-4514-B7F1-263513FB7EA3}" type="presParOf" srcId="{7171FFFA-60EF-48E1-BBF4-EC29AA17C6E0}" destId="{42BED978-B330-4050-B11D-8EC2D548E24E}" srcOrd="9" destOrd="0" presId="urn:microsoft.com/office/officeart/2005/8/layout/process2"/>
    <dgm:cxn modelId="{EDE9157C-4D49-4F23-9C40-E5063D8341B8}" type="presParOf" srcId="{42BED978-B330-4050-B11D-8EC2D548E24E}" destId="{D7BF46F7-62ED-415F-AA67-E7AE0F422C86}" srcOrd="0" destOrd="0" presId="urn:microsoft.com/office/officeart/2005/8/layout/process2"/>
    <dgm:cxn modelId="{4E29E3AB-DDA9-4CAC-8E30-1B892F714228}" type="presParOf" srcId="{7171FFFA-60EF-48E1-BBF4-EC29AA17C6E0}" destId="{4E60EF14-803C-4DBE-BC39-0E528DCDDD2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9B2271-7BBF-4BAB-AD0D-54EAF2079991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BA769D8A-3291-40EE-B5DA-F18F805ACF06}">
      <dgm:prSet custT="1"/>
      <dgm:spPr>
        <a:ln>
          <a:solidFill>
            <a:srgbClr val="B13913"/>
          </a:solidFill>
        </a:ln>
      </dgm:spPr>
      <dgm:t>
        <a:bodyPr/>
        <a:lstStyle/>
        <a:p>
          <a:r>
            <a:rPr lang="ru-RU" sz="2000" dirty="0"/>
            <a:t>Настройка параметров подключения</a:t>
          </a:r>
        </a:p>
      </dgm:t>
    </dgm:pt>
    <dgm:pt modelId="{82DFD4F0-A49B-436A-ADCD-193470BE30CC}" type="parTrans" cxnId="{1B33A166-CE50-4B2E-8C81-D95B8391E71F}">
      <dgm:prSet/>
      <dgm:spPr/>
      <dgm:t>
        <a:bodyPr/>
        <a:lstStyle/>
        <a:p>
          <a:endParaRPr lang="ru-RU" sz="2400"/>
        </a:p>
      </dgm:t>
    </dgm:pt>
    <dgm:pt modelId="{A1D343C5-AFF4-40BE-BCAA-D79E46DC2EE9}" type="sibTrans" cxnId="{1B33A166-CE50-4B2E-8C81-D95B8391E71F}">
      <dgm:prSet custT="1"/>
      <dgm:spPr/>
      <dgm:t>
        <a:bodyPr/>
        <a:lstStyle/>
        <a:p>
          <a:endParaRPr lang="ru-RU" sz="1100"/>
        </a:p>
      </dgm:t>
    </dgm:pt>
    <dgm:pt modelId="{78092AD9-5611-4BD1-B58A-57BE9275AE92}">
      <dgm:prSet custT="1"/>
      <dgm:spPr>
        <a:ln>
          <a:solidFill>
            <a:srgbClr val="B13913"/>
          </a:solidFill>
        </a:ln>
      </dgm:spPr>
      <dgm:t>
        <a:bodyPr/>
        <a:lstStyle/>
        <a:p>
          <a:r>
            <a:rPr lang="ru-RU" sz="2000" dirty="0"/>
            <a:t>Выгрузка в ЕР ЦДО</a:t>
          </a:r>
        </a:p>
      </dgm:t>
    </dgm:pt>
    <dgm:pt modelId="{5F12AAF9-2ECC-4840-9D04-CACA84FDED1F}" type="parTrans" cxnId="{8C0CE445-F0E7-4E1F-9565-EE55B7DE520A}">
      <dgm:prSet/>
      <dgm:spPr/>
      <dgm:t>
        <a:bodyPr/>
        <a:lstStyle/>
        <a:p>
          <a:endParaRPr lang="ru-RU" sz="2400"/>
        </a:p>
      </dgm:t>
    </dgm:pt>
    <dgm:pt modelId="{DA7B1CBE-01EB-4093-9828-C73C3FB3E29A}" type="sibTrans" cxnId="{8C0CE445-F0E7-4E1F-9565-EE55B7DE520A}">
      <dgm:prSet/>
      <dgm:spPr/>
      <dgm:t>
        <a:bodyPr/>
        <a:lstStyle/>
        <a:p>
          <a:endParaRPr lang="ru-RU" sz="2400"/>
        </a:p>
      </dgm:t>
    </dgm:pt>
    <dgm:pt modelId="{20DE6DB8-EFD5-42D4-A341-750FA1FD6308}">
      <dgm:prSet custT="1"/>
      <dgm:spPr>
        <a:ln>
          <a:solidFill>
            <a:srgbClr val="B13913"/>
          </a:solidFill>
        </a:ln>
      </dgm:spPr>
      <dgm:t>
        <a:bodyPr/>
        <a:lstStyle/>
        <a:p>
          <a:r>
            <a:rPr lang="ru-RU" sz="2000" dirty="0"/>
            <a:t>Настройка соответствия специальностей видам и областям профессиональной деятельности</a:t>
          </a:r>
        </a:p>
      </dgm:t>
    </dgm:pt>
    <dgm:pt modelId="{3D0A89D3-4263-4BAF-BFC5-88B40ED99D77}" type="sibTrans" cxnId="{C2962F70-4358-4F01-B311-6C6F9F5C3DA4}">
      <dgm:prSet custT="1"/>
      <dgm:spPr/>
      <dgm:t>
        <a:bodyPr/>
        <a:lstStyle/>
        <a:p>
          <a:endParaRPr lang="ru-RU" sz="1100"/>
        </a:p>
      </dgm:t>
    </dgm:pt>
    <dgm:pt modelId="{5899411C-2C59-4FDA-85C1-6F8631F0D3D5}" type="parTrans" cxnId="{C2962F70-4358-4F01-B311-6C6F9F5C3DA4}">
      <dgm:prSet/>
      <dgm:spPr/>
      <dgm:t>
        <a:bodyPr/>
        <a:lstStyle/>
        <a:p>
          <a:endParaRPr lang="ru-RU" sz="2400"/>
        </a:p>
      </dgm:t>
    </dgm:pt>
    <dgm:pt modelId="{F62F27D1-C4CB-423D-A01C-4B1DF4FD6A5A}">
      <dgm:prSet custT="1"/>
      <dgm:spPr>
        <a:ln>
          <a:solidFill>
            <a:srgbClr val="B13913"/>
          </a:solidFill>
        </a:ln>
      </dgm:spPr>
      <dgm:t>
        <a:bodyPr/>
        <a:lstStyle/>
        <a:p>
          <a:r>
            <a:rPr lang="ru-RU" sz="2000" dirty="0"/>
            <a:t>Установка соответствий </a:t>
          </a:r>
          <a:r>
            <a:rPr lang="ru-RU" sz="2000" b="0" i="0" dirty="0"/>
            <a:t>для руководителя, указанного в документе об образовании</a:t>
          </a:r>
        </a:p>
      </dgm:t>
    </dgm:pt>
    <dgm:pt modelId="{25063756-965F-4CC1-BEF7-C69A54BF8B27}" type="sibTrans" cxnId="{D0E0135E-CD20-4FA1-83BE-B708DA503A05}">
      <dgm:prSet custT="1"/>
      <dgm:spPr/>
      <dgm:t>
        <a:bodyPr/>
        <a:lstStyle/>
        <a:p>
          <a:endParaRPr lang="ru-RU" sz="1100"/>
        </a:p>
      </dgm:t>
    </dgm:pt>
    <dgm:pt modelId="{99975AAF-607B-4179-8D6F-69E156D6023D}" type="parTrans" cxnId="{D0E0135E-CD20-4FA1-83BE-B708DA503A05}">
      <dgm:prSet/>
      <dgm:spPr/>
      <dgm:t>
        <a:bodyPr/>
        <a:lstStyle/>
        <a:p>
          <a:endParaRPr lang="ru-RU" sz="2400"/>
        </a:p>
      </dgm:t>
    </dgm:pt>
    <dgm:pt modelId="{CCBCB184-E6B4-4EDD-8745-89FF1A894F75}">
      <dgm:prSet phldrT="[Текст]" custT="1"/>
      <dgm:spPr/>
      <dgm:t>
        <a:bodyPr/>
        <a:lstStyle/>
        <a:p>
          <a:r>
            <a:rPr lang="ru-RU" sz="2000" dirty="0"/>
            <a:t>Загрузка справочников</a:t>
          </a:r>
        </a:p>
      </dgm:t>
    </dgm:pt>
    <dgm:pt modelId="{2F5431C1-AE19-4142-80C0-9FD5EE6252B7}" type="sibTrans" cxnId="{479216B1-FFAF-4561-86CA-C132606E65FA}">
      <dgm:prSet custT="1"/>
      <dgm:spPr/>
      <dgm:t>
        <a:bodyPr/>
        <a:lstStyle/>
        <a:p>
          <a:endParaRPr lang="ru-RU" sz="1100"/>
        </a:p>
      </dgm:t>
    </dgm:pt>
    <dgm:pt modelId="{25537D54-E108-4043-8B46-27E1BC5B64A4}" type="parTrans" cxnId="{479216B1-FFAF-4561-86CA-C132606E65FA}">
      <dgm:prSet/>
      <dgm:spPr/>
      <dgm:t>
        <a:bodyPr/>
        <a:lstStyle/>
        <a:p>
          <a:endParaRPr lang="ru-RU" sz="2400"/>
        </a:p>
      </dgm:t>
    </dgm:pt>
    <dgm:pt modelId="{7171FFFA-60EF-48E1-BBF4-EC29AA17C6E0}" type="pres">
      <dgm:prSet presAssocID="{2E9B2271-7BBF-4BAB-AD0D-54EAF2079991}" presName="linearFlow" presStyleCnt="0">
        <dgm:presLayoutVars>
          <dgm:resizeHandles val="exact"/>
        </dgm:presLayoutVars>
      </dgm:prSet>
      <dgm:spPr/>
    </dgm:pt>
    <dgm:pt modelId="{E205F474-8A87-440C-9858-10B1FFF89C9A}" type="pres">
      <dgm:prSet presAssocID="{BA769D8A-3291-40EE-B5DA-F18F805ACF06}" presName="node" presStyleLbl="node1" presStyleIdx="0" presStyleCnt="5" custScaleX="395282">
        <dgm:presLayoutVars>
          <dgm:bulletEnabled val="1"/>
        </dgm:presLayoutVars>
      </dgm:prSet>
      <dgm:spPr/>
    </dgm:pt>
    <dgm:pt modelId="{6F831C70-8B9E-42FE-9E82-7A8A82066482}" type="pres">
      <dgm:prSet presAssocID="{A1D343C5-AFF4-40BE-BCAA-D79E46DC2EE9}" presName="sibTrans" presStyleLbl="sibTrans2D1" presStyleIdx="0" presStyleCnt="4"/>
      <dgm:spPr/>
    </dgm:pt>
    <dgm:pt modelId="{85A6E56B-0228-4F99-9A44-09434A65E36A}" type="pres">
      <dgm:prSet presAssocID="{A1D343C5-AFF4-40BE-BCAA-D79E46DC2EE9}" presName="connectorText" presStyleLbl="sibTrans2D1" presStyleIdx="0" presStyleCnt="4"/>
      <dgm:spPr/>
    </dgm:pt>
    <dgm:pt modelId="{3B1A0892-3056-4E0D-9683-2FB500B18FA0}" type="pres">
      <dgm:prSet presAssocID="{CCBCB184-E6B4-4EDD-8745-89FF1A894F75}" presName="node" presStyleLbl="node1" presStyleIdx="1" presStyleCnt="5" custScaleX="395282">
        <dgm:presLayoutVars>
          <dgm:bulletEnabled val="1"/>
        </dgm:presLayoutVars>
      </dgm:prSet>
      <dgm:spPr/>
    </dgm:pt>
    <dgm:pt modelId="{D7E17C6E-1C42-427E-97E0-5C6C5CB4F5FE}" type="pres">
      <dgm:prSet presAssocID="{2F5431C1-AE19-4142-80C0-9FD5EE6252B7}" presName="sibTrans" presStyleLbl="sibTrans2D1" presStyleIdx="1" presStyleCnt="4"/>
      <dgm:spPr/>
    </dgm:pt>
    <dgm:pt modelId="{E681E2DB-0FAA-465D-8012-6AE3D9F7F92E}" type="pres">
      <dgm:prSet presAssocID="{2F5431C1-AE19-4142-80C0-9FD5EE6252B7}" presName="connectorText" presStyleLbl="sibTrans2D1" presStyleIdx="1" presStyleCnt="4"/>
      <dgm:spPr/>
    </dgm:pt>
    <dgm:pt modelId="{2B839651-3EED-43CF-B86E-F9086A4CB45E}" type="pres">
      <dgm:prSet presAssocID="{F62F27D1-C4CB-423D-A01C-4B1DF4FD6A5A}" presName="node" presStyleLbl="node1" presStyleIdx="2" presStyleCnt="5" custScaleX="395282">
        <dgm:presLayoutVars>
          <dgm:bulletEnabled val="1"/>
        </dgm:presLayoutVars>
      </dgm:prSet>
      <dgm:spPr/>
    </dgm:pt>
    <dgm:pt modelId="{C235BB58-E5AC-481E-9377-49878269C3E8}" type="pres">
      <dgm:prSet presAssocID="{25063756-965F-4CC1-BEF7-C69A54BF8B27}" presName="sibTrans" presStyleLbl="sibTrans2D1" presStyleIdx="2" presStyleCnt="4"/>
      <dgm:spPr/>
    </dgm:pt>
    <dgm:pt modelId="{147BB925-DE25-4F47-9BDD-D0A12C3A92A5}" type="pres">
      <dgm:prSet presAssocID="{25063756-965F-4CC1-BEF7-C69A54BF8B27}" presName="connectorText" presStyleLbl="sibTrans2D1" presStyleIdx="2" presStyleCnt="4"/>
      <dgm:spPr/>
    </dgm:pt>
    <dgm:pt modelId="{987FA403-BDBB-4EFD-91BA-9388C7EEB2C8}" type="pres">
      <dgm:prSet presAssocID="{20DE6DB8-EFD5-42D4-A341-750FA1FD6308}" presName="node" presStyleLbl="node1" presStyleIdx="3" presStyleCnt="5" custScaleX="395282">
        <dgm:presLayoutVars>
          <dgm:bulletEnabled val="1"/>
        </dgm:presLayoutVars>
      </dgm:prSet>
      <dgm:spPr/>
    </dgm:pt>
    <dgm:pt modelId="{42BED978-B330-4050-B11D-8EC2D548E24E}" type="pres">
      <dgm:prSet presAssocID="{3D0A89D3-4263-4BAF-BFC5-88B40ED99D77}" presName="sibTrans" presStyleLbl="sibTrans2D1" presStyleIdx="3" presStyleCnt="4"/>
      <dgm:spPr/>
    </dgm:pt>
    <dgm:pt modelId="{D7BF46F7-62ED-415F-AA67-E7AE0F422C86}" type="pres">
      <dgm:prSet presAssocID="{3D0A89D3-4263-4BAF-BFC5-88B40ED99D77}" presName="connectorText" presStyleLbl="sibTrans2D1" presStyleIdx="3" presStyleCnt="4"/>
      <dgm:spPr/>
    </dgm:pt>
    <dgm:pt modelId="{4E60EF14-803C-4DBE-BC39-0E528DCDDD21}" type="pres">
      <dgm:prSet presAssocID="{78092AD9-5611-4BD1-B58A-57BE9275AE92}" presName="node" presStyleLbl="node1" presStyleIdx="4" presStyleCnt="5" custScaleX="395282">
        <dgm:presLayoutVars>
          <dgm:bulletEnabled val="1"/>
        </dgm:presLayoutVars>
      </dgm:prSet>
      <dgm:spPr/>
    </dgm:pt>
  </dgm:ptLst>
  <dgm:cxnLst>
    <dgm:cxn modelId="{BDAA4316-57F6-4489-866A-4808D0F0B532}" type="presOf" srcId="{A1D343C5-AFF4-40BE-BCAA-D79E46DC2EE9}" destId="{6F831C70-8B9E-42FE-9E82-7A8A82066482}" srcOrd="0" destOrd="0" presId="urn:microsoft.com/office/officeart/2005/8/layout/process2"/>
    <dgm:cxn modelId="{D1E8C018-89CC-43D1-B1EE-27BD9CD24C6F}" type="presOf" srcId="{BA769D8A-3291-40EE-B5DA-F18F805ACF06}" destId="{E205F474-8A87-440C-9858-10B1FFF89C9A}" srcOrd="0" destOrd="0" presId="urn:microsoft.com/office/officeart/2005/8/layout/process2"/>
    <dgm:cxn modelId="{F4773024-378F-4B70-A3B2-D1C06BE30765}" type="presOf" srcId="{CCBCB184-E6B4-4EDD-8745-89FF1A894F75}" destId="{3B1A0892-3056-4E0D-9683-2FB500B18FA0}" srcOrd="0" destOrd="0" presId="urn:microsoft.com/office/officeart/2005/8/layout/process2"/>
    <dgm:cxn modelId="{7C698227-871D-4072-8089-F7D2E4C0297E}" type="presOf" srcId="{2F5431C1-AE19-4142-80C0-9FD5EE6252B7}" destId="{E681E2DB-0FAA-465D-8012-6AE3D9F7F92E}" srcOrd="1" destOrd="0" presId="urn:microsoft.com/office/officeart/2005/8/layout/process2"/>
    <dgm:cxn modelId="{D0E0135E-CD20-4FA1-83BE-B708DA503A05}" srcId="{2E9B2271-7BBF-4BAB-AD0D-54EAF2079991}" destId="{F62F27D1-C4CB-423D-A01C-4B1DF4FD6A5A}" srcOrd="2" destOrd="0" parTransId="{99975AAF-607B-4179-8D6F-69E156D6023D}" sibTransId="{25063756-965F-4CC1-BEF7-C69A54BF8B27}"/>
    <dgm:cxn modelId="{8C0CE445-F0E7-4E1F-9565-EE55B7DE520A}" srcId="{2E9B2271-7BBF-4BAB-AD0D-54EAF2079991}" destId="{78092AD9-5611-4BD1-B58A-57BE9275AE92}" srcOrd="4" destOrd="0" parTransId="{5F12AAF9-2ECC-4840-9D04-CACA84FDED1F}" sibTransId="{DA7B1CBE-01EB-4093-9828-C73C3FB3E29A}"/>
    <dgm:cxn modelId="{1B33A166-CE50-4B2E-8C81-D95B8391E71F}" srcId="{2E9B2271-7BBF-4BAB-AD0D-54EAF2079991}" destId="{BA769D8A-3291-40EE-B5DA-F18F805ACF06}" srcOrd="0" destOrd="0" parTransId="{82DFD4F0-A49B-436A-ADCD-193470BE30CC}" sibTransId="{A1D343C5-AFF4-40BE-BCAA-D79E46DC2EE9}"/>
    <dgm:cxn modelId="{F007B748-85D2-4833-962C-F572B8E6D404}" type="presOf" srcId="{2E9B2271-7BBF-4BAB-AD0D-54EAF2079991}" destId="{7171FFFA-60EF-48E1-BBF4-EC29AA17C6E0}" srcOrd="0" destOrd="0" presId="urn:microsoft.com/office/officeart/2005/8/layout/process2"/>
    <dgm:cxn modelId="{C2962F70-4358-4F01-B311-6C6F9F5C3DA4}" srcId="{2E9B2271-7BBF-4BAB-AD0D-54EAF2079991}" destId="{20DE6DB8-EFD5-42D4-A341-750FA1FD6308}" srcOrd="3" destOrd="0" parTransId="{5899411C-2C59-4FDA-85C1-6F8631F0D3D5}" sibTransId="{3D0A89D3-4263-4BAF-BFC5-88B40ED99D77}"/>
    <dgm:cxn modelId="{63AA3850-825C-44FF-9790-DE2274F41A03}" type="presOf" srcId="{20DE6DB8-EFD5-42D4-A341-750FA1FD6308}" destId="{987FA403-BDBB-4EFD-91BA-9388C7EEB2C8}" srcOrd="0" destOrd="0" presId="urn:microsoft.com/office/officeart/2005/8/layout/process2"/>
    <dgm:cxn modelId="{CC2DF27F-A068-482F-99D5-7BA1EC5E520A}" type="presOf" srcId="{3D0A89D3-4263-4BAF-BFC5-88B40ED99D77}" destId="{D7BF46F7-62ED-415F-AA67-E7AE0F422C86}" srcOrd="1" destOrd="0" presId="urn:microsoft.com/office/officeart/2005/8/layout/process2"/>
    <dgm:cxn modelId="{C9D6DFA8-6B86-495A-9DBD-71A637FC5323}" type="presOf" srcId="{25063756-965F-4CC1-BEF7-C69A54BF8B27}" destId="{147BB925-DE25-4F47-9BDD-D0A12C3A92A5}" srcOrd="1" destOrd="0" presId="urn:microsoft.com/office/officeart/2005/8/layout/process2"/>
    <dgm:cxn modelId="{479216B1-FFAF-4561-86CA-C132606E65FA}" srcId="{2E9B2271-7BBF-4BAB-AD0D-54EAF2079991}" destId="{CCBCB184-E6B4-4EDD-8745-89FF1A894F75}" srcOrd="1" destOrd="0" parTransId="{25537D54-E108-4043-8B46-27E1BC5B64A4}" sibTransId="{2F5431C1-AE19-4142-80C0-9FD5EE6252B7}"/>
    <dgm:cxn modelId="{C40266BE-CE13-4CD8-AB53-BD80012B1DB3}" type="presOf" srcId="{F62F27D1-C4CB-423D-A01C-4B1DF4FD6A5A}" destId="{2B839651-3EED-43CF-B86E-F9086A4CB45E}" srcOrd="0" destOrd="0" presId="urn:microsoft.com/office/officeart/2005/8/layout/process2"/>
    <dgm:cxn modelId="{76989DCC-C3BD-4CA7-A71F-4E7345D6A3E3}" type="presOf" srcId="{A1D343C5-AFF4-40BE-BCAA-D79E46DC2EE9}" destId="{85A6E56B-0228-4F99-9A44-09434A65E36A}" srcOrd="1" destOrd="0" presId="urn:microsoft.com/office/officeart/2005/8/layout/process2"/>
    <dgm:cxn modelId="{CAEF9CCE-7726-4110-AB3F-48460D18C859}" type="presOf" srcId="{25063756-965F-4CC1-BEF7-C69A54BF8B27}" destId="{C235BB58-E5AC-481E-9377-49878269C3E8}" srcOrd="0" destOrd="0" presId="urn:microsoft.com/office/officeart/2005/8/layout/process2"/>
    <dgm:cxn modelId="{085D54E5-610C-453A-BFB9-CAC8C17CC8AF}" type="presOf" srcId="{78092AD9-5611-4BD1-B58A-57BE9275AE92}" destId="{4E60EF14-803C-4DBE-BC39-0E528DCDDD21}" srcOrd="0" destOrd="0" presId="urn:microsoft.com/office/officeart/2005/8/layout/process2"/>
    <dgm:cxn modelId="{ED8827EA-8FEE-47B1-B7CB-BBDF79C74191}" type="presOf" srcId="{2F5431C1-AE19-4142-80C0-9FD5EE6252B7}" destId="{D7E17C6E-1C42-427E-97E0-5C6C5CB4F5FE}" srcOrd="0" destOrd="0" presId="urn:microsoft.com/office/officeart/2005/8/layout/process2"/>
    <dgm:cxn modelId="{5A7E3DF6-0B1C-4CE5-B06E-644A55F2BF79}" type="presOf" srcId="{3D0A89D3-4263-4BAF-BFC5-88B40ED99D77}" destId="{42BED978-B330-4050-B11D-8EC2D548E24E}" srcOrd="0" destOrd="0" presId="urn:microsoft.com/office/officeart/2005/8/layout/process2"/>
    <dgm:cxn modelId="{2D46DEBB-66C4-4460-B486-0B691974CCA7}" type="presParOf" srcId="{7171FFFA-60EF-48E1-BBF4-EC29AA17C6E0}" destId="{E205F474-8A87-440C-9858-10B1FFF89C9A}" srcOrd="0" destOrd="0" presId="urn:microsoft.com/office/officeart/2005/8/layout/process2"/>
    <dgm:cxn modelId="{7AD87834-53A3-4C5F-AD1B-B82CC226D6C7}" type="presParOf" srcId="{7171FFFA-60EF-48E1-BBF4-EC29AA17C6E0}" destId="{6F831C70-8B9E-42FE-9E82-7A8A82066482}" srcOrd="1" destOrd="0" presId="urn:microsoft.com/office/officeart/2005/8/layout/process2"/>
    <dgm:cxn modelId="{EEFC1342-523A-4223-8F83-61785A1DA66D}" type="presParOf" srcId="{6F831C70-8B9E-42FE-9E82-7A8A82066482}" destId="{85A6E56B-0228-4F99-9A44-09434A65E36A}" srcOrd="0" destOrd="0" presId="urn:microsoft.com/office/officeart/2005/8/layout/process2"/>
    <dgm:cxn modelId="{11D438F2-A8AD-4910-8949-17741655A02A}" type="presParOf" srcId="{7171FFFA-60EF-48E1-BBF4-EC29AA17C6E0}" destId="{3B1A0892-3056-4E0D-9683-2FB500B18FA0}" srcOrd="2" destOrd="0" presId="urn:microsoft.com/office/officeart/2005/8/layout/process2"/>
    <dgm:cxn modelId="{3832A9A2-CD55-459A-B142-59B0EADFE718}" type="presParOf" srcId="{7171FFFA-60EF-48E1-BBF4-EC29AA17C6E0}" destId="{D7E17C6E-1C42-427E-97E0-5C6C5CB4F5FE}" srcOrd="3" destOrd="0" presId="urn:microsoft.com/office/officeart/2005/8/layout/process2"/>
    <dgm:cxn modelId="{C6FAEA67-18E5-4C43-9181-FB93352A82F6}" type="presParOf" srcId="{D7E17C6E-1C42-427E-97E0-5C6C5CB4F5FE}" destId="{E681E2DB-0FAA-465D-8012-6AE3D9F7F92E}" srcOrd="0" destOrd="0" presId="urn:microsoft.com/office/officeart/2005/8/layout/process2"/>
    <dgm:cxn modelId="{CE87C746-CE29-4CA5-ACA0-254AFE87414E}" type="presParOf" srcId="{7171FFFA-60EF-48E1-BBF4-EC29AA17C6E0}" destId="{2B839651-3EED-43CF-B86E-F9086A4CB45E}" srcOrd="4" destOrd="0" presId="urn:microsoft.com/office/officeart/2005/8/layout/process2"/>
    <dgm:cxn modelId="{3AC97236-9167-44F7-8B93-0C05D02CDE89}" type="presParOf" srcId="{7171FFFA-60EF-48E1-BBF4-EC29AA17C6E0}" destId="{C235BB58-E5AC-481E-9377-49878269C3E8}" srcOrd="5" destOrd="0" presId="urn:microsoft.com/office/officeart/2005/8/layout/process2"/>
    <dgm:cxn modelId="{BCC9B697-AD5F-41E9-9C01-E3DD532FA045}" type="presParOf" srcId="{C235BB58-E5AC-481E-9377-49878269C3E8}" destId="{147BB925-DE25-4F47-9BDD-D0A12C3A92A5}" srcOrd="0" destOrd="0" presId="urn:microsoft.com/office/officeart/2005/8/layout/process2"/>
    <dgm:cxn modelId="{E1F8F1D9-8156-4B14-8FB6-D5B9F440161B}" type="presParOf" srcId="{7171FFFA-60EF-48E1-BBF4-EC29AA17C6E0}" destId="{987FA403-BDBB-4EFD-91BA-9388C7EEB2C8}" srcOrd="6" destOrd="0" presId="urn:microsoft.com/office/officeart/2005/8/layout/process2"/>
    <dgm:cxn modelId="{9DD32A96-78A7-4514-B7F1-263513FB7EA3}" type="presParOf" srcId="{7171FFFA-60EF-48E1-BBF4-EC29AA17C6E0}" destId="{42BED978-B330-4050-B11D-8EC2D548E24E}" srcOrd="7" destOrd="0" presId="urn:microsoft.com/office/officeart/2005/8/layout/process2"/>
    <dgm:cxn modelId="{EDE9157C-4D49-4F23-9C40-E5063D8341B8}" type="presParOf" srcId="{42BED978-B330-4050-B11D-8EC2D548E24E}" destId="{D7BF46F7-62ED-415F-AA67-E7AE0F422C86}" srcOrd="0" destOrd="0" presId="urn:microsoft.com/office/officeart/2005/8/layout/process2"/>
    <dgm:cxn modelId="{4E29E3AB-DDA9-4CAC-8E30-1B892F714228}" type="presParOf" srcId="{7171FFFA-60EF-48E1-BBF4-EC29AA17C6E0}" destId="{4E60EF14-803C-4DBE-BC39-0E528DCDDD2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14005-8857-4DF0-8AD6-6A39912D497D}">
      <dsp:nvSpPr>
        <dsp:cNvPr id="0" name=""/>
        <dsp:cNvSpPr/>
      </dsp:nvSpPr>
      <dsp:spPr>
        <a:xfrm>
          <a:off x="3790062" y="2549969"/>
          <a:ext cx="2434645" cy="24346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Витрина студентов</a:t>
          </a:r>
        </a:p>
      </dsp:txBody>
      <dsp:txXfrm>
        <a:off x="4146608" y="2906515"/>
        <a:ext cx="1721553" cy="1721553"/>
      </dsp:txXfrm>
    </dsp:sp>
    <dsp:sp modelId="{B02289C3-D87F-4879-B115-3CDC44843E28}">
      <dsp:nvSpPr>
        <dsp:cNvPr id="0" name=""/>
        <dsp:cNvSpPr/>
      </dsp:nvSpPr>
      <dsp:spPr>
        <a:xfrm rot="11700000">
          <a:off x="1947555" y="2843365"/>
          <a:ext cx="1812953" cy="6938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487956-429A-4268-AA35-447D579C1473}">
      <dsp:nvSpPr>
        <dsp:cNvPr id="0" name=""/>
        <dsp:cNvSpPr/>
      </dsp:nvSpPr>
      <dsp:spPr>
        <a:xfrm>
          <a:off x="821986" y="2030524"/>
          <a:ext cx="2312913" cy="1850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Данные о воинской обязанности</a:t>
          </a:r>
        </a:p>
      </dsp:txBody>
      <dsp:txXfrm>
        <a:off x="876180" y="2084718"/>
        <a:ext cx="2204525" cy="1741942"/>
      </dsp:txXfrm>
    </dsp:sp>
    <dsp:sp modelId="{16C5AC43-8487-4D42-9901-A2CEE760E9F3}">
      <dsp:nvSpPr>
        <dsp:cNvPr id="0" name=""/>
        <dsp:cNvSpPr/>
      </dsp:nvSpPr>
      <dsp:spPr>
        <a:xfrm rot="14700000">
          <a:off x="3158759" y="1399909"/>
          <a:ext cx="1812953" cy="6938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4A2318-0E25-4371-A04B-46721260A135}">
      <dsp:nvSpPr>
        <dsp:cNvPr id="0" name=""/>
        <dsp:cNvSpPr/>
      </dsp:nvSpPr>
      <dsp:spPr>
        <a:xfrm>
          <a:off x="2525685" y="134"/>
          <a:ext cx="2312913" cy="1850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Данные об успеваемости</a:t>
          </a:r>
        </a:p>
      </dsp:txBody>
      <dsp:txXfrm>
        <a:off x="2579879" y="54328"/>
        <a:ext cx="2204525" cy="1741942"/>
      </dsp:txXfrm>
    </dsp:sp>
    <dsp:sp modelId="{593881B8-6FBE-46A3-B473-C866A23C8953}">
      <dsp:nvSpPr>
        <dsp:cNvPr id="0" name=""/>
        <dsp:cNvSpPr/>
      </dsp:nvSpPr>
      <dsp:spPr>
        <a:xfrm rot="17700000">
          <a:off x="5043057" y="1399909"/>
          <a:ext cx="1812953" cy="6938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4775DC-BB01-4527-925A-A7089FAF0764}">
      <dsp:nvSpPr>
        <dsp:cNvPr id="0" name=""/>
        <dsp:cNvSpPr/>
      </dsp:nvSpPr>
      <dsp:spPr>
        <a:xfrm>
          <a:off x="5176171" y="134"/>
          <a:ext cx="2312913" cy="1850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Данные о перемещении студентов</a:t>
          </a:r>
        </a:p>
      </dsp:txBody>
      <dsp:txXfrm>
        <a:off x="5230365" y="54328"/>
        <a:ext cx="2204525" cy="1741942"/>
      </dsp:txXfrm>
    </dsp:sp>
    <dsp:sp modelId="{13E68CDB-9D6B-4CB5-A65B-C6B30486A963}">
      <dsp:nvSpPr>
        <dsp:cNvPr id="0" name=""/>
        <dsp:cNvSpPr/>
      </dsp:nvSpPr>
      <dsp:spPr>
        <a:xfrm rot="20700000">
          <a:off x="6254261" y="2843365"/>
          <a:ext cx="1812953" cy="6938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9B9DAD-7A8C-4370-AA0A-407F03DE92EB}">
      <dsp:nvSpPr>
        <dsp:cNvPr id="0" name=""/>
        <dsp:cNvSpPr/>
      </dsp:nvSpPr>
      <dsp:spPr>
        <a:xfrm>
          <a:off x="6879870" y="2030524"/>
          <a:ext cx="2312913" cy="1850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Данные о студенте</a:t>
          </a:r>
        </a:p>
      </dsp:txBody>
      <dsp:txXfrm>
        <a:off x="6934064" y="2084718"/>
        <a:ext cx="2204525" cy="1741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14005-8857-4DF0-8AD6-6A39912D497D}">
      <dsp:nvSpPr>
        <dsp:cNvPr id="0" name=""/>
        <dsp:cNvSpPr/>
      </dsp:nvSpPr>
      <dsp:spPr>
        <a:xfrm>
          <a:off x="3690183" y="2548327"/>
          <a:ext cx="2435455" cy="24354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Витрина студентов</a:t>
          </a:r>
        </a:p>
      </dsp:txBody>
      <dsp:txXfrm>
        <a:off x="4046847" y="2904991"/>
        <a:ext cx="1722127" cy="1722127"/>
      </dsp:txXfrm>
    </dsp:sp>
    <dsp:sp modelId="{B02289C3-D87F-4879-B115-3CDC44843E28}">
      <dsp:nvSpPr>
        <dsp:cNvPr id="0" name=""/>
        <dsp:cNvSpPr/>
      </dsp:nvSpPr>
      <dsp:spPr>
        <a:xfrm rot="11700000">
          <a:off x="1844057" y="2808685"/>
          <a:ext cx="1810091" cy="69410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487956-429A-4268-AA35-447D579C1473}">
      <dsp:nvSpPr>
        <dsp:cNvPr id="0" name=""/>
        <dsp:cNvSpPr/>
      </dsp:nvSpPr>
      <dsp:spPr>
        <a:xfrm>
          <a:off x="724661" y="2029658"/>
          <a:ext cx="2313682" cy="1850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Подсистема «Воинский учет»</a:t>
          </a:r>
        </a:p>
      </dsp:txBody>
      <dsp:txXfrm>
        <a:off x="778873" y="2083870"/>
        <a:ext cx="2205258" cy="1742521"/>
      </dsp:txXfrm>
    </dsp:sp>
    <dsp:sp modelId="{16C5AC43-8487-4D42-9901-A2CEE760E9F3}">
      <dsp:nvSpPr>
        <dsp:cNvPr id="0" name=""/>
        <dsp:cNvSpPr/>
      </dsp:nvSpPr>
      <dsp:spPr>
        <a:xfrm rot="14700000">
          <a:off x="3061220" y="1399637"/>
          <a:ext cx="1810091" cy="69410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4A2318-0E25-4371-A04B-46721260A135}">
      <dsp:nvSpPr>
        <dsp:cNvPr id="0" name=""/>
        <dsp:cNvSpPr/>
      </dsp:nvSpPr>
      <dsp:spPr>
        <a:xfrm>
          <a:off x="2426936" y="966"/>
          <a:ext cx="2313682" cy="1850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Документ «Электронная зачетная книга»</a:t>
          </a:r>
        </a:p>
      </dsp:txBody>
      <dsp:txXfrm>
        <a:off x="2481148" y="55178"/>
        <a:ext cx="2205258" cy="1742521"/>
      </dsp:txXfrm>
    </dsp:sp>
    <dsp:sp modelId="{593881B8-6FBE-46A3-B473-C866A23C8953}">
      <dsp:nvSpPr>
        <dsp:cNvPr id="0" name=""/>
        <dsp:cNvSpPr/>
      </dsp:nvSpPr>
      <dsp:spPr>
        <a:xfrm rot="17700000">
          <a:off x="4944510" y="1399637"/>
          <a:ext cx="1810091" cy="69410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4775DC-BB01-4527-925A-A7089FAF0764}">
      <dsp:nvSpPr>
        <dsp:cNvPr id="0" name=""/>
        <dsp:cNvSpPr/>
      </dsp:nvSpPr>
      <dsp:spPr>
        <a:xfrm>
          <a:off x="5075204" y="966"/>
          <a:ext cx="2313682" cy="1850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Документ «Приказы»</a:t>
          </a:r>
        </a:p>
      </dsp:txBody>
      <dsp:txXfrm>
        <a:off x="5129416" y="55178"/>
        <a:ext cx="2205258" cy="1742521"/>
      </dsp:txXfrm>
    </dsp:sp>
    <dsp:sp modelId="{13E68CDB-9D6B-4CB5-A65B-C6B30486A963}">
      <dsp:nvSpPr>
        <dsp:cNvPr id="0" name=""/>
        <dsp:cNvSpPr/>
      </dsp:nvSpPr>
      <dsp:spPr>
        <a:xfrm rot="20700000">
          <a:off x="6155066" y="2842321"/>
          <a:ext cx="1810091" cy="69410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9B9DAD-7A8C-4370-AA0A-407F03DE92EB}">
      <dsp:nvSpPr>
        <dsp:cNvPr id="0" name=""/>
        <dsp:cNvSpPr/>
      </dsp:nvSpPr>
      <dsp:spPr>
        <a:xfrm>
          <a:off x="6777478" y="2029658"/>
          <a:ext cx="2313682" cy="1850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Справочник «Физические лица»</a:t>
          </a:r>
        </a:p>
      </dsp:txBody>
      <dsp:txXfrm>
        <a:off x="6831690" y="2083870"/>
        <a:ext cx="2205258" cy="1742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91E4C-F40F-4A1D-A1C9-BAEDDE55ACCC}">
      <dsp:nvSpPr>
        <dsp:cNvPr id="0" name=""/>
        <dsp:cNvSpPr/>
      </dsp:nvSpPr>
      <dsp:spPr>
        <a:xfrm>
          <a:off x="693434" y="835371"/>
          <a:ext cx="3424300" cy="3332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Физическое лицо</a:t>
          </a:r>
        </a:p>
      </dsp:txBody>
      <dsp:txXfrm>
        <a:off x="1194911" y="1323404"/>
        <a:ext cx="2421346" cy="2356433"/>
      </dsp:txXfrm>
    </dsp:sp>
    <dsp:sp modelId="{3C258F71-9D02-49AE-9330-C19C910F1A0C}">
      <dsp:nvSpPr>
        <dsp:cNvPr id="0" name=""/>
        <dsp:cNvSpPr/>
      </dsp:nvSpPr>
      <dsp:spPr>
        <a:xfrm>
          <a:off x="2655161" y="851917"/>
          <a:ext cx="340352" cy="340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13900-0FC0-41A1-B42D-AB3DD3668999}">
      <dsp:nvSpPr>
        <dsp:cNvPr id="0" name=""/>
        <dsp:cNvSpPr/>
      </dsp:nvSpPr>
      <dsp:spPr>
        <a:xfrm>
          <a:off x="1849491" y="3825567"/>
          <a:ext cx="246787" cy="246790"/>
        </a:xfrm>
        <a:prstGeom prst="ellipse">
          <a:avLst/>
        </a:prstGeom>
        <a:solidFill>
          <a:schemeClr val="accent3">
            <a:hueOff val="193614"/>
            <a:satOff val="7143"/>
            <a:lumOff val="-1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72160-A46F-471B-8C93-09EAECFC8DA1}">
      <dsp:nvSpPr>
        <dsp:cNvPr id="0" name=""/>
        <dsp:cNvSpPr/>
      </dsp:nvSpPr>
      <dsp:spPr>
        <a:xfrm>
          <a:off x="4166654" y="2233945"/>
          <a:ext cx="246787" cy="246790"/>
        </a:xfrm>
        <a:prstGeom prst="ellipse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460DF-5D3F-436F-BF55-408344CEA83E}">
      <dsp:nvSpPr>
        <dsp:cNvPr id="0" name=""/>
        <dsp:cNvSpPr/>
      </dsp:nvSpPr>
      <dsp:spPr>
        <a:xfrm>
          <a:off x="2987350" y="4088095"/>
          <a:ext cx="340352" cy="340499"/>
        </a:xfrm>
        <a:prstGeom prst="ellipse">
          <a:avLst/>
        </a:prstGeom>
        <a:solidFill>
          <a:schemeClr val="accent3">
            <a:hueOff val="580843"/>
            <a:satOff val="21429"/>
            <a:lumOff val="-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AABC7-2637-4938-9A38-A7C29BE42021}">
      <dsp:nvSpPr>
        <dsp:cNvPr id="0" name=""/>
        <dsp:cNvSpPr/>
      </dsp:nvSpPr>
      <dsp:spPr>
        <a:xfrm>
          <a:off x="1918567" y="1335841"/>
          <a:ext cx="246787" cy="246790"/>
        </a:xfrm>
        <a:prstGeom prst="ellipse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EB853-0FAF-4733-814E-428D2653026A}">
      <dsp:nvSpPr>
        <dsp:cNvPr id="0" name=""/>
        <dsp:cNvSpPr/>
      </dsp:nvSpPr>
      <dsp:spPr>
        <a:xfrm>
          <a:off x="1141783" y="2747556"/>
          <a:ext cx="246787" cy="246790"/>
        </a:xfrm>
        <a:prstGeom prst="ellipse">
          <a:avLst/>
        </a:prstGeom>
        <a:solidFill>
          <a:schemeClr val="accent3">
            <a:hueOff val="968071"/>
            <a:satOff val="35714"/>
            <a:lumOff val="-5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85396-6CB1-4433-881B-46F0CA8D8D03}">
      <dsp:nvSpPr>
        <dsp:cNvPr id="0" name=""/>
        <dsp:cNvSpPr/>
      </dsp:nvSpPr>
      <dsp:spPr>
        <a:xfrm>
          <a:off x="-260040" y="1278160"/>
          <a:ext cx="1667045" cy="1776014"/>
        </a:xfrm>
        <a:prstGeom prst="ellipse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Основные данные</a:t>
          </a:r>
        </a:p>
      </dsp:txBody>
      <dsp:txXfrm>
        <a:off x="-15907" y="1538251"/>
        <a:ext cx="1178779" cy="1255832"/>
      </dsp:txXfrm>
    </dsp:sp>
    <dsp:sp modelId="{4B2AC98E-F1FB-4AA8-A1B6-16821F02737D}">
      <dsp:nvSpPr>
        <dsp:cNvPr id="0" name=""/>
        <dsp:cNvSpPr/>
      </dsp:nvSpPr>
      <dsp:spPr>
        <a:xfrm>
          <a:off x="2311040" y="1346571"/>
          <a:ext cx="340352" cy="34049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11DAE-C9D4-44CC-95C1-9BAF7B6DD61D}">
      <dsp:nvSpPr>
        <dsp:cNvPr id="0" name=""/>
        <dsp:cNvSpPr/>
      </dsp:nvSpPr>
      <dsp:spPr>
        <a:xfrm>
          <a:off x="68604" y="3153152"/>
          <a:ext cx="615398" cy="615546"/>
        </a:xfrm>
        <a:prstGeom prst="ellipse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89DDB-2A91-40BC-802E-822FCE52D289}">
      <dsp:nvSpPr>
        <dsp:cNvPr id="0" name=""/>
        <dsp:cNvSpPr/>
      </dsp:nvSpPr>
      <dsp:spPr>
        <a:xfrm>
          <a:off x="3076255" y="368909"/>
          <a:ext cx="1965727" cy="1988520"/>
        </a:xfrm>
        <a:prstGeom prst="ellipse">
          <a:avLst/>
        </a:prstGeom>
        <a:solidFill>
          <a:schemeClr val="accent3">
            <a:hueOff val="1742528"/>
            <a:satOff val="64286"/>
            <a:lumOff val="-94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Успеваемость</a:t>
          </a:r>
        </a:p>
      </dsp:txBody>
      <dsp:txXfrm>
        <a:off x="3364129" y="660121"/>
        <a:ext cx="1389979" cy="1406096"/>
      </dsp:txXfrm>
    </dsp:sp>
    <dsp:sp modelId="{58D32101-357C-4550-9836-86C6930830DE}">
      <dsp:nvSpPr>
        <dsp:cNvPr id="0" name=""/>
        <dsp:cNvSpPr/>
      </dsp:nvSpPr>
      <dsp:spPr>
        <a:xfrm>
          <a:off x="3728340" y="1817620"/>
          <a:ext cx="340352" cy="340499"/>
        </a:xfrm>
        <a:prstGeom prst="ellipse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74A9D-BE2D-4F87-A472-BA9DDA078567}">
      <dsp:nvSpPr>
        <dsp:cNvPr id="0" name=""/>
        <dsp:cNvSpPr/>
      </dsp:nvSpPr>
      <dsp:spPr>
        <a:xfrm>
          <a:off x="-165623" y="3885655"/>
          <a:ext cx="246787" cy="246790"/>
        </a:xfrm>
        <a:prstGeom prst="ellipse">
          <a:avLst/>
        </a:prstGeom>
        <a:solidFill>
          <a:schemeClr val="accent3">
            <a:hueOff val="2129756"/>
            <a:satOff val="78571"/>
            <a:lumOff val="-115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E75AD-35CD-4D47-A3E2-FB312BAB5649}">
      <dsp:nvSpPr>
        <dsp:cNvPr id="0" name=""/>
        <dsp:cNvSpPr/>
      </dsp:nvSpPr>
      <dsp:spPr>
        <a:xfrm>
          <a:off x="2293457" y="3534426"/>
          <a:ext cx="246787" cy="246790"/>
        </a:xfrm>
        <a:prstGeom prst="ellipse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20845-E80D-443D-A23F-1809D33A4AF4}">
      <dsp:nvSpPr>
        <dsp:cNvPr id="0" name=""/>
        <dsp:cNvSpPr/>
      </dsp:nvSpPr>
      <dsp:spPr>
        <a:xfrm>
          <a:off x="2598812" y="2429753"/>
          <a:ext cx="2095938" cy="2193871"/>
        </a:xfrm>
        <a:prstGeom prst="ellipse">
          <a:avLst/>
        </a:prstGeom>
        <a:solidFill>
          <a:schemeClr val="accent3">
            <a:hueOff val="2516985"/>
            <a:satOff val="92857"/>
            <a:lumOff val="-136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Воинская обязанность</a:t>
          </a:r>
        </a:p>
      </dsp:txBody>
      <dsp:txXfrm>
        <a:off x="2905755" y="2751038"/>
        <a:ext cx="1482052" cy="1551301"/>
      </dsp:txXfrm>
    </dsp:sp>
    <dsp:sp modelId="{8EB5B3F5-8621-4C45-8A89-3BCA0B023B96}">
      <dsp:nvSpPr>
        <dsp:cNvPr id="0" name=""/>
        <dsp:cNvSpPr/>
      </dsp:nvSpPr>
      <dsp:spPr>
        <a:xfrm>
          <a:off x="4518310" y="3065881"/>
          <a:ext cx="246787" cy="24679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A243B-6E4A-4EB0-8728-CB81D96A3411}">
      <dsp:nvSpPr>
        <dsp:cNvPr id="0" name=""/>
        <dsp:cNvSpPr/>
      </dsp:nvSpPr>
      <dsp:spPr>
        <a:xfrm>
          <a:off x="889519" y="282151"/>
          <a:ext cx="3354256" cy="33545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>
              <a:solidFill>
                <a:schemeClr val="tx1"/>
              </a:solidFill>
            </a:rPr>
            <a:t>Витрина студентов</a:t>
          </a:r>
        </a:p>
      </dsp:txBody>
      <dsp:txXfrm>
        <a:off x="1380738" y="773409"/>
        <a:ext cx="2371818" cy="2372006"/>
      </dsp:txXfrm>
    </dsp:sp>
    <dsp:sp modelId="{57C79787-6355-4FF6-9AAE-E3B9A6C6CB5E}">
      <dsp:nvSpPr>
        <dsp:cNvPr id="0" name=""/>
        <dsp:cNvSpPr/>
      </dsp:nvSpPr>
      <dsp:spPr>
        <a:xfrm>
          <a:off x="2444262" y="0"/>
          <a:ext cx="373292" cy="3730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B39CE-6DFE-438F-906F-BFA430343794}">
      <dsp:nvSpPr>
        <dsp:cNvPr id="0" name=""/>
        <dsp:cNvSpPr/>
      </dsp:nvSpPr>
      <dsp:spPr>
        <a:xfrm>
          <a:off x="1560957" y="3258119"/>
          <a:ext cx="270368" cy="270399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E19B8-EE88-4AD2-9752-F85EF2B37BD2}">
      <dsp:nvSpPr>
        <dsp:cNvPr id="0" name=""/>
        <dsp:cNvSpPr/>
      </dsp:nvSpPr>
      <dsp:spPr>
        <a:xfrm>
          <a:off x="4100268" y="1514237"/>
          <a:ext cx="270368" cy="270399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3ABD7-C8C1-4C89-9B44-8FCFE23F9E09}">
      <dsp:nvSpPr>
        <dsp:cNvPr id="0" name=""/>
        <dsp:cNvSpPr/>
      </dsp:nvSpPr>
      <dsp:spPr>
        <a:xfrm>
          <a:off x="2807954" y="3545761"/>
          <a:ext cx="373292" cy="373073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EB1B8-D8B4-4E4E-82F7-6F240524AB27}">
      <dsp:nvSpPr>
        <dsp:cNvPr id="0" name=""/>
        <dsp:cNvSpPr/>
      </dsp:nvSpPr>
      <dsp:spPr>
        <a:xfrm>
          <a:off x="1637382" y="530218"/>
          <a:ext cx="270368" cy="270399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A7DAF-3A26-4573-BC64-10C4454EE26F}">
      <dsp:nvSpPr>
        <dsp:cNvPr id="0" name=""/>
        <dsp:cNvSpPr/>
      </dsp:nvSpPr>
      <dsp:spPr>
        <a:xfrm>
          <a:off x="785952" y="2076982"/>
          <a:ext cx="270368" cy="27039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7293F-1B5D-4B12-A5C7-EA2322913A47}">
      <dsp:nvSpPr>
        <dsp:cNvPr id="0" name=""/>
        <dsp:cNvSpPr/>
      </dsp:nvSpPr>
      <dsp:spPr>
        <a:xfrm>
          <a:off x="1753969" y="1518153"/>
          <a:ext cx="3284841" cy="219098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Используется, если у сервера или клиентской машины есть доступ в защищенную сеть</a:t>
          </a:r>
        </a:p>
      </dsp:txBody>
      <dsp:txXfrm>
        <a:off x="2279543" y="1518153"/>
        <a:ext cx="2759266" cy="2190989"/>
      </dsp:txXfrm>
    </dsp:sp>
    <dsp:sp modelId="{CE9DA5ED-830B-46DC-99A4-971F7E059C85}">
      <dsp:nvSpPr>
        <dsp:cNvPr id="0" name=""/>
        <dsp:cNvSpPr/>
      </dsp:nvSpPr>
      <dsp:spPr>
        <a:xfrm>
          <a:off x="2053" y="642195"/>
          <a:ext cx="2189894" cy="218989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API</a:t>
          </a:r>
          <a:endParaRPr lang="ru-RU" sz="3200" kern="1200" dirty="0"/>
        </a:p>
      </dsp:txBody>
      <dsp:txXfrm>
        <a:off x="322756" y="962898"/>
        <a:ext cx="1548488" cy="1548488"/>
      </dsp:txXfrm>
    </dsp:sp>
    <dsp:sp modelId="{F603EF51-B4CE-434E-B9B8-96E0A09A3D27}">
      <dsp:nvSpPr>
        <dsp:cNvPr id="0" name=""/>
        <dsp:cNvSpPr/>
      </dsp:nvSpPr>
      <dsp:spPr>
        <a:xfrm>
          <a:off x="7228704" y="1518153"/>
          <a:ext cx="3284841" cy="219098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Используется, когда у сервера или клиентской машины нет доступа к защищенной сети</a:t>
          </a:r>
        </a:p>
      </dsp:txBody>
      <dsp:txXfrm>
        <a:off x="7754279" y="1518153"/>
        <a:ext cx="2759266" cy="2190989"/>
      </dsp:txXfrm>
    </dsp:sp>
    <dsp:sp modelId="{60964EE6-4D6E-4CE9-9072-E5F58F676120}">
      <dsp:nvSpPr>
        <dsp:cNvPr id="0" name=""/>
        <dsp:cNvSpPr/>
      </dsp:nvSpPr>
      <dsp:spPr>
        <a:xfrm>
          <a:off x="5476789" y="642195"/>
          <a:ext cx="2189894" cy="218989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Файловая выгрузка</a:t>
          </a:r>
        </a:p>
      </dsp:txBody>
      <dsp:txXfrm>
        <a:off x="5797492" y="962898"/>
        <a:ext cx="1548488" cy="15484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0436F-A0E9-404E-BA0C-97384D3463AF}">
      <dsp:nvSpPr>
        <dsp:cNvPr id="0" name=""/>
        <dsp:cNvSpPr/>
      </dsp:nvSpPr>
      <dsp:spPr>
        <a:xfrm>
          <a:off x="0" y="4544590"/>
          <a:ext cx="10791825" cy="5964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100" kern="1200" dirty="0"/>
            <a:t>Выгрузка данных в Витрину студентов</a:t>
          </a:r>
        </a:p>
      </dsp:txBody>
      <dsp:txXfrm>
        <a:off x="0" y="4544590"/>
        <a:ext cx="10791825" cy="596475"/>
      </dsp:txXfrm>
    </dsp:sp>
    <dsp:sp modelId="{C473AEF7-4891-42E7-A814-D3AFF3281132}">
      <dsp:nvSpPr>
        <dsp:cNvPr id="0" name=""/>
        <dsp:cNvSpPr/>
      </dsp:nvSpPr>
      <dsp:spPr>
        <a:xfrm rot="10800000">
          <a:off x="0" y="3636159"/>
          <a:ext cx="10791825" cy="917378"/>
        </a:xfrm>
        <a:prstGeom prst="upArrowCallou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100" kern="1200" dirty="0"/>
            <a:t>Формирование файла с данными зачетных книг</a:t>
          </a:r>
        </a:p>
      </dsp:txBody>
      <dsp:txXfrm rot="10800000">
        <a:off x="0" y="3636159"/>
        <a:ext cx="10791825" cy="596085"/>
      </dsp:txXfrm>
    </dsp:sp>
    <dsp:sp modelId="{7AEAFFDC-45B6-49AE-8AD2-01B8132174AD}">
      <dsp:nvSpPr>
        <dsp:cNvPr id="0" name=""/>
        <dsp:cNvSpPr/>
      </dsp:nvSpPr>
      <dsp:spPr>
        <a:xfrm rot="10800000">
          <a:off x="0" y="2727727"/>
          <a:ext cx="10791825" cy="917378"/>
        </a:xfrm>
        <a:prstGeom prst="upArrowCallou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100" kern="1200" dirty="0"/>
            <a:t>Данные с UID загружаются с помощью обработки «Выгрузка данных в витрину студентов»</a:t>
          </a:r>
        </a:p>
      </dsp:txBody>
      <dsp:txXfrm rot="10800000">
        <a:off x="0" y="2727727"/>
        <a:ext cx="10791825" cy="596085"/>
      </dsp:txXfrm>
    </dsp:sp>
    <dsp:sp modelId="{3A047DF1-BC37-4E0C-8117-5DABE6EEB3C3}">
      <dsp:nvSpPr>
        <dsp:cNvPr id="0" name=""/>
        <dsp:cNvSpPr/>
      </dsp:nvSpPr>
      <dsp:spPr>
        <a:xfrm rot="10800000">
          <a:off x="0" y="1819296"/>
          <a:ext cx="10791825" cy="917378"/>
        </a:xfrm>
        <a:prstGeom prst="upArrowCallou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100" kern="1200" dirty="0"/>
            <a:t>Получение UID записи ГИР ВУ</a:t>
          </a:r>
        </a:p>
      </dsp:txBody>
      <dsp:txXfrm rot="10800000">
        <a:off x="0" y="1819296"/>
        <a:ext cx="10791825" cy="596085"/>
      </dsp:txXfrm>
    </dsp:sp>
    <dsp:sp modelId="{E58755EF-1683-47B3-890B-7712591B9D6D}">
      <dsp:nvSpPr>
        <dsp:cNvPr id="0" name=""/>
        <dsp:cNvSpPr/>
      </dsp:nvSpPr>
      <dsp:spPr>
        <a:xfrm rot="10800000">
          <a:off x="0" y="910864"/>
          <a:ext cx="10791825" cy="917378"/>
        </a:xfrm>
        <a:prstGeom prst="upArrowCallou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100" kern="1200" dirty="0"/>
            <a:t>Загрузка файла с данными о студентах и студенческих билетах в Витрину студентов</a:t>
          </a:r>
        </a:p>
      </dsp:txBody>
      <dsp:txXfrm rot="10800000">
        <a:off x="0" y="910864"/>
        <a:ext cx="10791825" cy="596085"/>
      </dsp:txXfrm>
    </dsp:sp>
    <dsp:sp modelId="{072D95ED-CFA7-43B6-B282-B355717181A2}">
      <dsp:nvSpPr>
        <dsp:cNvPr id="0" name=""/>
        <dsp:cNvSpPr/>
      </dsp:nvSpPr>
      <dsp:spPr>
        <a:xfrm rot="10800000">
          <a:off x="0" y="2432"/>
          <a:ext cx="10791825" cy="917378"/>
        </a:xfrm>
        <a:prstGeom prst="upArrowCallou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100" kern="1200" dirty="0"/>
            <a:t>Формирование файла </a:t>
          </a:r>
          <a:r>
            <a:rPr lang="en-US" sz="2100" kern="1200" dirty="0"/>
            <a:t>Excel </a:t>
          </a:r>
          <a:r>
            <a:rPr lang="ru-RU" sz="2100" kern="1200" dirty="0"/>
            <a:t>с помощью «Контингента и движения»</a:t>
          </a:r>
        </a:p>
      </dsp:txBody>
      <dsp:txXfrm rot="10800000">
        <a:off x="0" y="2432"/>
        <a:ext cx="10791825" cy="5960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09C32-68D9-4991-89D0-0FA55EB6AC71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Загрузка справочников</a:t>
          </a:r>
        </a:p>
      </dsp:txBody>
      <dsp:txXfrm>
        <a:off x="144776" y="50451"/>
        <a:ext cx="2620721" cy="1534246"/>
      </dsp:txXfrm>
    </dsp:sp>
    <dsp:sp modelId="{1B29688F-8AEA-41B6-8590-103132484DCD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3052255" y="615490"/>
        <a:ext cx="403082" cy="404168"/>
      </dsp:txXfrm>
    </dsp:sp>
    <dsp:sp modelId="{0F29E0FC-DB55-47D0-BEE0-E78369008FAA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Формирование файлов студенческих билетов</a:t>
          </a:r>
        </a:p>
      </dsp:txBody>
      <dsp:txXfrm>
        <a:off x="3947439" y="50451"/>
        <a:ext cx="2620721" cy="1534246"/>
      </dsp:txXfrm>
    </dsp:sp>
    <dsp:sp modelId="{B05BC84F-C377-434B-A4A6-CD8855071E3C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6854918" y="615490"/>
        <a:ext cx="403082" cy="404168"/>
      </dsp:txXfrm>
    </dsp:sp>
    <dsp:sp modelId="{A47DE0ED-5B2A-478E-B631-D9836C994DC4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Выгрузка студенческих билетов в Витрину студентов</a:t>
          </a:r>
        </a:p>
      </dsp:txBody>
      <dsp:txXfrm>
        <a:off x="7750101" y="50451"/>
        <a:ext cx="2620721" cy="1534246"/>
      </dsp:txXfrm>
    </dsp:sp>
    <dsp:sp modelId="{03CE06BB-D741-4149-8232-746CFF59B74B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-5400000">
        <a:off x="8858378" y="1871456"/>
        <a:ext cx="404168" cy="403082"/>
      </dsp:txXfrm>
    </dsp:sp>
    <dsp:sp modelId="{D6FDA594-CC9B-431C-B565-038A9F97DFF5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Загрузка файла с </a:t>
          </a:r>
          <a:r>
            <a:rPr lang="en-US" sz="2400" kern="1200" dirty="0"/>
            <a:t>UID </a:t>
          </a:r>
          <a:r>
            <a:rPr lang="ru-RU" sz="2400" kern="1200" dirty="0"/>
            <a:t>из витрины студентов</a:t>
          </a:r>
        </a:p>
      </dsp:txBody>
      <dsp:txXfrm>
        <a:off x="7750101" y="2766639"/>
        <a:ext cx="2620721" cy="1534246"/>
      </dsp:txXfrm>
    </dsp:sp>
    <dsp:sp modelId="{B303771E-DDDA-453B-88F6-4D111E554E32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7060261" y="3331678"/>
        <a:ext cx="403082" cy="404168"/>
      </dsp:txXfrm>
    </dsp:sp>
    <dsp:sp modelId="{76074EFA-3166-4E80-9E43-8743247A572E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Формирование данных об успеваемости</a:t>
          </a:r>
        </a:p>
      </dsp:txBody>
      <dsp:txXfrm>
        <a:off x="3947439" y="2766639"/>
        <a:ext cx="2620721" cy="1534246"/>
      </dsp:txXfrm>
    </dsp:sp>
    <dsp:sp modelId="{ECD817DC-E876-46B1-9C86-662D6B54371A}">
      <dsp:nvSpPr>
        <dsp:cNvPr id="0" name=""/>
        <dsp:cNvSpPr/>
      </dsp:nvSpPr>
      <dsp:spPr>
        <a:xfrm rot="10800000">
          <a:off x="3084849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3257598" y="3331678"/>
        <a:ext cx="403082" cy="404168"/>
      </dsp:txXfrm>
    </dsp:sp>
    <dsp:sp modelId="{37BE48AD-57FA-473E-A49B-99F39AB73D9A}">
      <dsp:nvSpPr>
        <dsp:cNvPr id="0" name=""/>
        <dsp:cNvSpPr/>
      </dsp:nvSpPr>
      <dsp:spPr>
        <a:xfrm>
          <a:off x="97043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Выгрузка данных об успеваемости в Витрину студентов</a:t>
          </a:r>
        </a:p>
      </dsp:txBody>
      <dsp:txXfrm>
        <a:off x="144776" y="2766639"/>
        <a:ext cx="2620721" cy="15342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5F474-8A87-440C-9858-10B1FFF89C9A}">
      <dsp:nvSpPr>
        <dsp:cNvPr id="0" name=""/>
        <dsp:cNvSpPr/>
      </dsp:nvSpPr>
      <dsp:spPr>
        <a:xfrm>
          <a:off x="1644669" y="4376"/>
          <a:ext cx="7655877" cy="5810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139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Настройка параметров подключения</a:t>
          </a:r>
        </a:p>
      </dsp:txBody>
      <dsp:txXfrm>
        <a:off x="1661686" y="21393"/>
        <a:ext cx="7621843" cy="546979"/>
      </dsp:txXfrm>
    </dsp:sp>
    <dsp:sp modelId="{6F831C70-8B9E-42FE-9E82-7A8A82066482}">
      <dsp:nvSpPr>
        <dsp:cNvPr id="0" name=""/>
        <dsp:cNvSpPr/>
      </dsp:nvSpPr>
      <dsp:spPr>
        <a:xfrm rot="5400000">
          <a:off x="5363667" y="599915"/>
          <a:ext cx="217880" cy="261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5394170" y="621703"/>
        <a:ext cx="156874" cy="152516"/>
      </dsp:txXfrm>
    </dsp:sp>
    <dsp:sp modelId="{A152EE77-9DCD-4BCD-96F7-BC772933D735}">
      <dsp:nvSpPr>
        <dsp:cNvPr id="0" name=""/>
        <dsp:cNvSpPr/>
      </dsp:nvSpPr>
      <dsp:spPr>
        <a:xfrm>
          <a:off x="1644669" y="875897"/>
          <a:ext cx="7655877" cy="581013"/>
        </a:xfrm>
        <a:prstGeom prst="roundRect">
          <a:avLst>
            <a:gd name="adj" fmla="val 1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Настройка взаимодействия с ФРМР</a:t>
          </a:r>
        </a:p>
      </dsp:txBody>
      <dsp:txXfrm>
        <a:off x="1661686" y="892914"/>
        <a:ext cx="7621843" cy="546979"/>
      </dsp:txXfrm>
    </dsp:sp>
    <dsp:sp modelId="{2580FF53-3BD9-49B5-9EEE-F708287F0B22}">
      <dsp:nvSpPr>
        <dsp:cNvPr id="0" name=""/>
        <dsp:cNvSpPr/>
      </dsp:nvSpPr>
      <dsp:spPr>
        <a:xfrm rot="5400000">
          <a:off x="5363667" y="1471435"/>
          <a:ext cx="217880" cy="261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5394170" y="1493223"/>
        <a:ext cx="156874" cy="152516"/>
      </dsp:txXfrm>
    </dsp:sp>
    <dsp:sp modelId="{3B1A0892-3056-4E0D-9683-2FB500B18FA0}">
      <dsp:nvSpPr>
        <dsp:cNvPr id="0" name=""/>
        <dsp:cNvSpPr/>
      </dsp:nvSpPr>
      <dsp:spPr>
        <a:xfrm>
          <a:off x="1644669" y="1747417"/>
          <a:ext cx="7655877" cy="581013"/>
        </a:xfrm>
        <a:prstGeom prst="roundRect">
          <a:avLst>
            <a:gd name="adj" fmla="val 1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Загрузка классификаторов</a:t>
          </a:r>
        </a:p>
      </dsp:txBody>
      <dsp:txXfrm>
        <a:off x="1661686" y="1764434"/>
        <a:ext cx="7621843" cy="546979"/>
      </dsp:txXfrm>
    </dsp:sp>
    <dsp:sp modelId="{D7E17C6E-1C42-427E-97E0-5C6C5CB4F5FE}">
      <dsp:nvSpPr>
        <dsp:cNvPr id="0" name=""/>
        <dsp:cNvSpPr/>
      </dsp:nvSpPr>
      <dsp:spPr>
        <a:xfrm rot="5400000">
          <a:off x="5363667" y="2342956"/>
          <a:ext cx="217880" cy="261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5394170" y="2364744"/>
        <a:ext cx="156874" cy="152516"/>
      </dsp:txXfrm>
    </dsp:sp>
    <dsp:sp modelId="{2B839651-3EED-43CF-B86E-F9086A4CB45E}">
      <dsp:nvSpPr>
        <dsp:cNvPr id="0" name=""/>
        <dsp:cNvSpPr/>
      </dsp:nvSpPr>
      <dsp:spPr>
        <a:xfrm>
          <a:off x="1644669" y="2618937"/>
          <a:ext cx="7655877" cy="581013"/>
        </a:xfrm>
        <a:prstGeom prst="roundRect">
          <a:avLst>
            <a:gd name="adj" fmla="val 1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rgbClr val="B139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Установка соответствий</a:t>
          </a:r>
        </a:p>
      </dsp:txBody>
      <dsp:txXfrm>
        <a:off x="1661686" y="2635954"/>
        <a:ext cx="7621843" cy="546979"/>
      </dsp:txXfrm>
    </dsp:sp>
    <dsp:sp modelId="{C235BB58-E5AC-481E-9377-49878269C3E8}">
      <dsp:nvSpPr>
        <dsp:cNvPr id="0" name=""/>
        <dsp:cNvSpPr/>
      </dsp:nvSpPr>
      <dsp:spPr>
        <a:xfrm rot="5400000">
          <a:off x="5363667" y="3214476"/>
          <a:ext cx="217880" cy="261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5394170" y="3236264"/>
        <a:ext cx="156874" cy="152516"/>
      </dsp:txXfrm>
    </dsp:sp>
    <dsp:sp modelId="{987FA403-BDBB-4EFD-91BA-9388C7EEB2C8}">
      <dsp:nvSpPr>
        <dsp:cNvPr id="0" name=""/>
        <dsp:cNvSpPr/>
      </dsp:nvSpPr>
      <dsp:spPr>
        <a:xfrm>
          <a:off x="1644669" y="3490458"/>
          <a:ext cx="7655877" cy="581013"/>
        </a:xfrm>
        <a:prstGeom prst="roundRect">
          <a:avLst>
            <a:gd name="adj" fmla="val 1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rgbClr val="B139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Настройка свойств и состояний обучающихся</a:t>
          </a:r>
        </a:p>
      </dsp:txBody>
      <dsp:txXfrm>
        <a:off x="1661686" y="3507475"/>
        <a:ext cx="7621843" cy="546979"/>
      </dsp:txXfrm>
    </dsp:sp>
    <dsp:sp modelId="{42BED978-B330-4050-B11D-8EC2D548E24E}">
      <dsp:nvSpPr>
        <dsp:cNvPr id="0" name=""/>
        <dsp:cNvSpPr/>
      </dsp:nvSpPr>
      <dsp:spPr>
        <a:xfrm rot="5400000">
          <a:off x="5363667" y="4085997"/>
          <a:ext cx="217880" cy="261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5394170" y="4107785"/>
        <a:ext cx="156874" cy="152516"/>
      </dsp:txXfrm>
    </dsp:sp>
    <dsp:sp modelId="{4E60EF14-803C-4DBE-BC39-0E528DCDDD21}">
      <dsp:nvSpPr>
        <dsp:cNvPr id="0" name=""/>
        <dsp:cNvSpPr/>
      </dsp:nvSpPr>
      <dsp:spPr>
        <a:xfrm>
          <a:off x="1644669" y="4361978"/>
          <a:ext cx="7655877" cy="58101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rgbClr val="B139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Документ «Сведения для ФРМР» и выгрузка данных в ФРМР</a:t>
          </a:r>
        </a:p>
      </dsp:txBody>
      <dsp:txXfrm>
        <a:off x="1661686" y="4378995"/>
        <a:ext cx="7621843" cy="5469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5F474-8A87-440C-9858-10B1FFF89C9A}">
      <dsp:nvSpPr>
        <dsp:cNvPr id="0" name=""/>
        <dsp:cNvSpPr/>
      </dsp:nvSpPr>
      <dsp:spPr>
        <a:xfrm>
          <a:off x="360033" y="3019"/>
          <a:ext cx="11161252" cy="7059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139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Настройка параметров подключения</a:t>
          </a:r>
        </a:p>
      </dsp:txBody>
      <dsp:txXfrm>
        <a:off x="380708" y="23694"/>
        <a:ext cx="11119902" cy="664554"/>
      </dsp:txXfrm>
    </dsp:sp>
    <dsp:sp modelId="{6F831C70-8B9E-42FE-9E82-7A8A82066482}">
      <dsp:nvSpPr>
        <dsp:cNvPr id="0" name=""/>
        <dsp:cNvSpPr/>
      </dsp:nvSpPr>
      <dsp:spPr>
        <a:xfrm rot="5400000">
          <a:off x="5808302" y="726571"/>
          <a:ext cx="264714" cy="317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5845362" y="753042"/>
        <a:ext cx="190594" cy="185300"/>
      </dsp:txXfrm>
    </dsp:sp>
    <dsp:sp modelId="{3B1A0892-3056-4E0D-9683-2FB500B18FA0}">
      <dsp:nvSpPr>
        <dsp:cNvPr id="0" name=""/>
        <dsp:cNvSpPr/>
      </dsp:nvSpPr>
      <dsp:spPr>
        <a:xfrm>
          <a:off x="360033" y="1061875"/>
          <a:ext cx="11161252" cy="705904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Загрузка справочников</a:t>
          </a:r>
        </a:p>
      </dsp:txBody>
      <dsp:txXfrm>
        <a:off x="380708" y="1082550"/>
        <a:ext cx="11119902" cy="664554"/>
      </dsp:txXfrm>
    </dsp:sp>
    <dsp:sp modelId="{D7E17C6E-1C42-427E-97E0-5C6C5CB4F5FE}">
      <dsp:nvSpPr>
        <dsp:cNvPr id="0" name=""/>
        <dsp:cNvSpPr/>
      </dsp:nvSpPr>
      <dsp:spPr>
        <a:xfrm rot="5400000">
          <a:off x="5808302" y="1785427"/>
          <a:ext cx="264714" cy="317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5845362" y="1811898"/>
        <a:ext cx="190594" cy="185300"/>
      </dsp:txXfrm>
    </dsp:sp>
    <dsp:sp modelId="{2B839651-3EED-43CF-B86E-F9086A4CB45E}">
      <dsp:nvSpPr>
        <dsp:cNvPr id="0" name=""/>
        <dsp:cNvSpPr/>
      </dsp:nvSpPr>
      <dsp:spPr>
        <a:xfrm>
          <a:off x="360033" y="2120732"/>
          <a:ext cx="11161252" cy="70590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rgbClr val="B139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Установка соответствий </a:t>
          </a:r>
          <a:r>
            <a:rPr lang="ru-RU" sz="2000" b="0" i="0" kern="1200" dirty="0"/>
            <a:t>для руководителя, указанного в документе об образовании</a:t>
          </a:r>
        </a:p>
      </dsp:txBody>
      <dsp:txXfrm>
        <a:off x="380708" y="2141407"/>
        <a:ext cx="11119902" cy="664554"/>
      </dsp:txXfrm>
    </dsp:sp>
    <dsp:sp modelId="{C235BB58-E5AC-481E-9377-49878269C3E8}">
      <dsp:nvSpPr>
        <dsp:cNvPr id="0" name=""/>
        <dsp:cNvSpPr/>
      </dsp:nvSpPr>
      <dsp:spPr>
        <a:xfrm rot="5400000">
          <a:off x="5808302" y="2844284"/>
          <a:ext cx="264714" cy="317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5845362" y="2870755"/>
        <a:ext cx="190594" cy="185300"/>
      </dsp:txXfrm>
    </dsp:sp>
    <dsp:sp modelId="{987FA403-BDBB-4EFD-91BA-9388C7EEB2C8}">
      <dsp:nvSpPr>
        <dsp:cNvPr id="0" name=""/>
        <dsp:cNvSpPr/>
      </dsp:nvSpPr>
      <dsp:spPr>
        <a:xfrm>
          <a:off x="360033" y="3179588"/>
          <a:ext cx="11161252" cy="705904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rgbClr val="B139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Настройка соответствия специальностей видам и областям профессиональной деятельности</a:t>
          </a:r>
        </a:p>
      </dsp:txBody>
      <dsp:txXfrm>
        <a:off x="380708" y="3200263"/>
        <a:ext cx="11119902" cy="664554"/>
      </dsp:txXfrm>
    </dsp:sp>
    <dsp:sp modelId="{42BED978-B330-4050-B11D-8EC2D548E24E}">
      <dsp:nvSpPr>
        <dsp:cNvPr id="0" name=""/>
        <dsp:cNvSpPr/>
      </dsp:nvSpPr>
      <dsp:spPr>
        <a:xfrm rot="5400000">
          <a:off x="5808302" y="3903140"/>
          <a:ext cx="264714" cy="317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5845362" y="3929611"/>
        <a:ext cx="190594" cy="185300"/>
      </dsp:txXfrm>
    </dsp:sp>
    <dsp:sp modelId="{4E60EF14-803C-4DBE-BC39-0E528DCDDD21}">
      <dsp:nvSpPr>
        <dsp:cNvPr id="0" name=""/>
        <dsp:cNvSpPr/>
      </dsp:nvSpPr>
      <dsp:spPr>
        <a:xfrm>
          <a:off x="360033" y="4238445"/>
          <a:ext cx="11161252" cy="70590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rgbClr val="B139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Выгрузка в ЕР ЦДО</a:t>
          </a:r>
        </a:p>
      </dsp:txBody>
      <dsp:txXfrm>
        <a:off x="380708" y="4259120"/>
        <a:ext cx="11119902" cy="664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12D6C-4603-4ACE-ABE2-8E1CE0C4831B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2B493-1956-486E-8992-38AAF7A854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926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7587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B9BFBF-4472-4B61-BCA8-FD79C34DCE78}" type="datetimeFigureOut">
              <a:rPr lang="ru-RU" altLang="ru-RU"/>
              <a:pPr>
                <a:defRPr/>
              </a:pPr>
              <a:t>22.01.2026</a:t>
            </a:fld>
            <a:endParaRPr lang="ru-RU" alt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39775"/>
            <a:ext cx="658495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7591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9B7B84-0B97-4B91-B9DD-A0FA24A095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05630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064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34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5871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35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11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422CF-3A15-48A1-BCA3-B4D9EF128C99}" type="slidenum">
              <a:rPr lang="ru-RU" altLang="ru-RU" smtClean="0"/>
              <a:pPr/>
              <a:t>52</a:t>
            </a:fld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54920-BAA1-4744-BAE2-2E83A1B11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66E447-228E-4599-A11C-20ABA1DAC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71395D-76FF-4B51-B0F5-09CCB7DB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67267-CAA5-4A2A-B33A-DCBCFF61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C95CF-9F4B-4581-9D80-23DA68AD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186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E2CC3-48F8-4C38-846E-67AFE112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484426-6F17-49B1-9F90-FA7ACBB23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6B4B5-C21D-40A6-B946-67B786D8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40FF0-70F8-41B3-A01E-5CDA9910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EF6B57-EAFA-439B-BA95-E7F7509C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84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A56B90-FACA-4FD6-BD70-79AB4BBE8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AFA0DC-F07B-4FB3-B948-09E4BAEF0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59648D-B2B7-4FB6-BDCE-3F8F8F4A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30004-113E-45CB-8062-8460B066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8CC673-EF6F-4B64-BCC8-99955A6F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937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A7D232D0-5600-4B6E-B110-135CFEFE8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35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1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592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6156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4EC14-09C4-436A-9BD2-4125C175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818F4D-58D5-45CD-8F50-CBBF44925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89E11-0116-4055-B921-68DB3F34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9E4EB-226F-424D-8355-F6102651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E2E59-095F-4D0A-9A3F-15B7C877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77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430C6-C696-4DDA-8654-E5323233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C431D9-094C-4096-8F14-B7AC807D1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2123F-21AC-46DD-9431-F8C7F6BA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D54E0-417D-4B73-98F6-D2C662DF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4304FE-4142-40C2-88AC-1ED0A2ED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36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18C7E-F436-4387-9B6C-2488C7F5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751D35-C4CE-4BC0-AEAC-A3AB736F4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C632B0-9952-464C-9E33-3399E6163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30ACB5-8545-4A0C-927B-93924A6F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243F64-34CA-46F5-8FB9-5D0EC489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99B0B-8726-4E30-BE3C-2335C8E6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033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3D18C-BEDF-4D48-895C-9F795B18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9BDCC2-255F-47D3-AD91-4E3AD0DF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033A07-5183-4397-91D6-3BAE170E4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FFEB5A-F20C-4E96-B0EC-DEE6CCF65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0D1B79-6817-4344-A99F-DF666E015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0F9BB5-7C1F-438F-BC1A-171CD9E7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EBEEB5-E4C2-4808-A09D-6044E78A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C65594-0E1C-420C-8032-10A58589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34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BF534-55D8-4D38-B373-7AC65112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CE201F-C3B6-4AC5-9C8D-3732F9609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8A921F-F940-4565-BE37-93F849D0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4CD923-ACA8-45B0-9802-FF3A850F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04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621BBC-F642-4878-807F-6F790330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3657C2-9315-4C3D-91F7-A0C80E87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CCC59A-FF2E-48B3-B9C8-FB382F55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63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024E6-ADB6-444A-981C-C19C758E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62A5D-55E1-4C6D-B91E-8FAE89818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35D2D0-AE57-4CF2-B20D-FE113E566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37331-42D1-46E5-9A8F-F345F7C0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B3B20-36A1-47D0-8604-7A7090D4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17114F-4EB8-462C-8EE1-4718F89C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59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3B8E8-38AF-48EC-9D40-7B311058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7A2399-7F42-40BE-BE5B-516732E56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87AF88-6ECE-4EAE-A929-23C5C4B06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673938-49DA-460C-9232-C1B95A0B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ECBC6-0CAC-4519-81E2-B4D5D709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54CE36-88C0-4194-A742-ED63FDF6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08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2D9D9-7439-4156-BA07-45157C23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2B3F4E-EA81-4B51-97CB-1B6DAF9B4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47B22-89A1-438E-B5A2-F49026E9B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65217-5695-448D-B5F3-9E31B5BB133A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F5495-D644-45E0-8629-3613758F3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5E7A0-CFAD-42F6-B552-96B242E39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09D692B4-EDD9-44F3-820D-B65FD5340E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32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  <p:sldLayoutId id="2147484333" r:id="rId13"/>
    <p:sldLayoutId id="2147484334" r:id="rId14"/>
    <p:sldLayoutId id="21474843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lutions.1c.ru/catalog/university-prof" TargetMode="External"/><Relationship Id="rId2" Type="http://schemas.openxmlformats.org/officeDocument/2006/relationships/hyperlink" Target="http://solutions.1c.ru/catalog/universi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sgu-infocom.ru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3" Type="http://schemas.openxmlformats.org/officeDocument/2006/relationships/image" Target="../media/image41.jpe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jpe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5" Type="http://schemas.openxmlformats.org/officeDocument/2006/relationships/image" Target="../media/image53.jpe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sgu-infocom.ru/support/faq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releases.1c.ru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solutions.1c.ru/catalog/university-prof" TargetMode="External"/><Relationship Id="rId2" Type="http://schemas.openxmlformats.org/officeDocument/2006/relationships/hyperlink" Target="http://solutions.1c.ru/catalog/universit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gu-infocom.ru/" TargetMode="External"/><Relationship Id="rId4" Type="http://schemas.openxmlformats.org/officeDocument/2006/relationships/hyperlink" Target="http://1c.ru/news/info.jsp?id=23782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mailto:1&#1089;@sgu-infocom.ru" TargetMode="External"/><Relationship Id="rId3" Type="http://schemas.openxmlformats.org/officeDocument/2006/relationships/image" Target="../media/image65.png"/><Relationship Id="rId7" Type="http://schemas.openxmlformats.org/officeDocument/2006/relationships/hyperlink" Target="http://sgu-infocom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lutions.1c.ru/catalog/university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solutions.1c.ru/catalog/university-prof" TargetMode="External"/><Relationship Id="rId10" Type="http://schemas.openxmlformats.org/officeDocument/2006/relationships/hyperlink" Target="mailto:1&#1089;sales@infocom-s.ru" TargetMode="External"/><Relationship Id="rId4" Type="http://schemas.openxmlformats.org/officeDocument/2006/relationships/image" Target="../media/image66.png"/><Relationship Id="rId9" Type="http://schemas.openxmlformats.org/officeDocument/2006/relationships/hyperlink" Target="https://1c-connect.com/join/s/riwg6ipz1idap8p9wi3rutoip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66C80D6C-F2D1-415C-B4EF-FD1825426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1412776"/>
            <a:ext cx="6119812" cy="6762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Новые возможности интеграции </a:t>
            </a:r>
            <a:br>
              <a:rPr lang="ru-RU" altLang="ru-RU" sz="36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</a:br>
            <a:r>
              <a:rPr lang="ru-RU" altLang="ru-RU" sz="36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«1С:Университет ПРОФ». </a:t>
            </a:r>
            <a:br>
              <a:rPr lang="ru-RU" altLang="ru-RU" sz="36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</a:br>
            <a:r>
              <a:rPr lang="ru-RU" altLang="ru-RU" sz="36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ЕР ЦДО, Витрина студентов, ФРМР</a:t>
            </a:r>
          </a:p>
        </p:txBody>
      </p:sp>
      <p:sp>
        <p:nvSpPr>
          <p:cNvPr id="6147" name="TextBox 10">
            <a:extLst>
              <a:ext uri="{FF2B5EF4-FFF2-40B4-BE49-F238E27FC236}">
                <a16:creationId xmlns:a16="http://schemas.microsoft.com/office/drawing/2014/main" id="{3A64503E-7A6E-4F38-A036-03E3AAE77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267" y="333375"/>
            <a:ext cx="1332096" cy="14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Январь 2026 г.</a:t>
            </a:r>
          </a:p>
        </p:txBody>
      </p:sp>
      <p:sp>
        <p:nvSpPr>
          <p:cNvPr id="6148" name="TextBox 6">
            <a:extLst>
              <a:ext uri="{FF2B5EF4-FFF2-40B4-BE49-F238E27FC236}">
                <a16:creationId xmlns:a16="http://schemas.microsoft.com/office/drawing/2014/main" id="{903F662C-C581-4BA4-B7DA-CA19F580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3430588"/>
            <a:ext cx="81945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  <a:t>Возможности интеграции «1С:Университет ПРОФ» </a:t>
            </a:r>
            <a:b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</a:br>
            <a: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  <a:t>с государственными информационными системами: </a:t>
            </a:r>
          </a:p>
          <a:p>
            <a:pPr marL="1257300" lvl="1" indent="-514350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1C1C1C"/>
                </a:solidFill>
                <a:cs typeface="Arial" panose="020B0604020202020204" pitchFamily="34" charset="0"/>
              </a:rPr>
              <a:t>интеграция с </a:t>
            </a:r>
            <a:r>
              <a:rPr lang="ru-RU" sz="2400" dirty="0"/>
              <a:t>Витриной студентов</a:t>
            </a:r>
            <a:r>
              <a:rPr lang="ru-RU" altLang="ru-RU" sz="2400" dirty="0">
                <a:solidFill>
                  <a:srgbClr val="1C1C1C"/>
                </a:solidFill>
                <a:cs typeface="Arial" panose="020B0604020202020204" pitchFamily="34" charset="0"/>
              </a:rPr>
              <a:t>;</a:t>
            </a:r>
          </a:p>
          <a:p>
            <a:pPr marL="1257300" lvl="1" indent="-514350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1C1C1C"/>
                </a:solidFill>
                <a:cs typeface="Arial" panose="020B0604020202020204" pitchFamily="34" charset="0"/>
              </a:rPr>
              <a:t>интеграция с </a:t>
            </a:r>
            <a:r>
              <a:rPr lang="ru-RU" sz="2400" dirty="0"/>
              <a:t>ГИС ФРМР;</a:t>
            </a:r>
          </a:p>
          <a:p>
            <a:pPr marL="1257300" lvl="1" indent="-514350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1C1C1C"/>
                </a:solidFill>
                <a:cs typeface="Arial" panose="020B0604020202020204" pitchFamily="34" charset="0"/>
              </a:rPr>
              <a:t>интеграция с </a:t>
            </a:r>
            <a:r>
              <a:rPr lang="ru-RU" sz="2400" dirty="0"/>
              <a:t>ЕР ЦДО.</a:t>
            </a:r>
            <a:endParaRPr lang="ru-RU" altLang="ru-RU" sz="2400" dirty="0">
              <a:solidFill>
                <a:srgbClr val="1C1C1C"/>
              </a:solidFill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  <a:t>Ответы на вопросы.</a:t>
            </a:r>
          </a:p>
        </p:txBody>
      </p:sp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AE22ACF6-4779-4DCB-BEE6-38741C9D0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5160963"/>
            <a:ext cx="160178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4DD6E14-27C1-4729-A4BE-AE066B6C7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61069-5C7B-448A-9D63-07F9E0378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45" y="172596"/>
            <a:ext cx="9650288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Данные о физических лицах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A76D833-DA9A-4394-A4A2-F197F5E9854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71285" y="1355692"/>
          <a:ext cx="6279574" cy="541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140EE0D3-F041-4D9A-A8F5-EC6EA661D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86E2FB2E-1E98-406F-BEAD-618686E4145C}"/>
              </a:ext>
            </a:extLst>
          </p:cNvPr>
          <p:cNvSpPr/>
          <p:nvPr/>
        </p:nvSpPr>
        <p:spPr>
          <a:xfrm>
            <a:off x="5585799" y="3380724"/>
            <a:ext cx="2277687" cy="1699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FF3C209-37C0-49AB-A4C8-B32E3C672858}"/>
              </a:ext>
            </a:extLst>
          </p:cNvPr>
          <p:cNvSpPr/>
          <p:nvPr/>
        </p:nvSpPr>
        <p:spPr>
          <a:xfrm>
            <a:off x="1968123" y="2092918"/>
            <a:ext cx="275535" cy="27553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A56D2B75-BFFA-4133-A034-9982D94C6D64}"/>
              </a:ext>
            </a:extLst>
          </p:cNvPr>
          <p:cNvGraphicFramePr/>
          <p:nvPr>
            <p:extLst/>
          </p:nvPr>
        </p:nvGraphicFramePr>
        <p:xfrm>
          <a:off x="7343485" y="2103787"/>
          <a:ext cx="4900815" cy="391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733D67B-A376-440A-96B7-A87E055786BE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05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31E72-EEBB-49F7-B628-E5C54E9D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73037"/>
            <a:ext cx="9722296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Витрина студентов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8CC5FC3-9551-4142-B9B8-45308071878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CDA6960D-C3CD-4F7C-96EA-6D5AB80317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E50ED-F61E-4D94-98A3-ED5766C1801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93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10711-EEA9-4F11-83C3-D31CB91C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130" y="173037"/>
            <a:ext cx="9722296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Выгрузка файлов в Витрину студентов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14F96DED-C755-49D4-9B98-B62271F2A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63CA6E6F-6B85-4717-9765-1C888641C5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630877"/>
              </p:ext>
            </p:extLst>
          </p:nvPr>
        </p:nvGraphicFramePr>
        <p:xfrm>
          <a:off x="561975" y="1429544"/>
          <a:ext cx="10791825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574F98-748C-4200-A2E9-87838B9B6456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4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C0B33-54AC-47B4-B59A-2DBC0B3E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046" y="173037"/>
            <a:ext cx="8480319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Формирование отчета «Контингент и движение» для выгрузки в Витрину студентов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39EBF60-7B5D-49A4-AA2B-BA5000A24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DA71FA-EE91-4042-B504-FE486F64899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BE94B4-5123-45AF-A642-DC8B9747B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47" y="1825625"/>
            <a:ext cx="9017907" cy="4351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127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C0B33-54AC-47B4-B59A-2DBC0B3E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046" y="173037"/>
            <a:ext cx="8480319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Новые возможности отчета «Контингент и движение» для выгрузки в Витрину студентов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39EBF60-7B5D-49A4-AA2B-BA5000A24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DA71FA-EE91-4042-B504-FE486F64899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49E9993-F2E0-4282-B728-0DF0663CB3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4" y="1793875"/>
            <a:ext cx="4752356" cy="5029200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latin typeface="Futura PT Demi" pitchFamily="34" charset="-52"/>
              </a:rPr>
              <a:t>Опция </a:t>
            </a:r>
            <a:r>
              <a:rPr lang="ru-RU" altLang="ru-RU" sz="1600" b="1" dirty="0">
                <a:latin typeface="Futura PT Demi" pitchFamily="34" charset="-52"/>
              </a:rPr>
              <a:t>«Отношение к военной службе для отправки в ГИР ВУ лиц женского пола»</a:t>
            </a:r>
            <a:r>
              <a:rPr lang="ru-RU" altLang="ru-RU" sz="1600" dirty="0">
                <a:latin typeface="Futura PT Demi" pitchFamily="34" charset="-52"/>
              </a:rPr>
              <a:t> – если для женщины в справочнике «Физические лица» в поле «Отношение к военной службе» указано одно из заданных значений, то при формировании отчета для нее будет автоматически установлена отметка «Да» в поле «Отправить в ГИР ВУ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latin typeface="Futura PT Demi" pitchFamily="34" charset="-52"/>
              </a:rPr>
              <a:t>Опция </a:t>
            </a:r>
            <a:r>
              <a:rPr lang="ru-RU" altLang="ru-RU" sz="1600" b="1" dirty="0">
                <a:latin typeface="Futura PT Demi" pitchFamily="34" charset="-52"/>
              </a:rPr>
              <a:t>«Специальности для отправки в ГИР ВУ в Витрину лиц женского пола»</a:t>
            </a:r>
            <a:r>
              <a:rPr lang="ru-RU" altLang="ru-RU" sz="1600" dirty="0">
                <a:latin typeface="Futura PT Demi" pitchFamily="34" charset="-52"/>
              </a:rPr>
              <a:t> – если студентка обучается на одной из перечисленных специальностей, то при формировании отчета для нее будет автоматически установлена отметка «Да» в поле «Отправить в ГИР ВУ» </a:t>
            </a:r>
          </a:p>
          <a:p>
            <a:pPr marL="0" indent="0">
              <a:spcAft>
                <a:spcPts val="600"/>
              </a:spcAft>
              <a:buClr>
                <a:srgbClr val="C00000"/>
              </a:buClr>
              <a:buNone/>
              <a:defRPr/>
            </a:pPr>
            <a:r>
              <a:rPr lang="ru-RU" altLang="ru-RU" sz="1600" dirty="0">
                <a:solidFill>
                  <a:srgbClr val="FF0000"/>
                </a:solidFill>
                <a:latin typeface="Futura PT Demi" pitchFamily="34" charset="-52"/>
              </a:rPr>
              <a:t>Важно! </a:t>
            </a:r>
            <a:r>
              <a:rPr lang="ru-RU" altLang="ru-RU" sz="1600" dirty="0">
                <a:latin typeface="Futura PT Demi" pitchFamily="34" charset="-52"/>
              </a:rPr>
              <a:t>Для обеих настроек также обязательно должны выполняться условия: «Гражданство = Российская Федерация» + «Форма обучения = Очная»</a:t>
            </a:r>
            <a:endParaRPr lang="ru-RU" alt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D76998-102C-4D3A-B5BA-367A06C0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977" y="1481703"/>
            <a:ext cx="5917586" cy="52011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872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C0B33-54AC-47B4-B59A-2DBC0B3E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046" y="173037"/>
            <a:ext cx="8480319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Интерфейс Витрины студентов. </a:t>
            </a:r>
            <a:br>
              <a:rPr lang="ru-RU" sz="3200" dirty="0">
                <a:latin typeface="Futura PT Demi" panose="020B0604020202020204" charset="-52"/>
              </a:rPr>
            </a:br>
            <a:r>
              <a:rPr lang="ru-RU" sz="3200" dirty="0">
                <a:latin typeface="Futura PT Demi" panose="020B0604020202020204" charset="-52"/>
              </a:rPr>
              <a:t>Кнопки для скачивания шаблонов 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39EBF60-7B5D-49A4-AA2B-BA5000A24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DA71FA-EE91-4042-B504-FE486F64899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D01C5E43-F479-408C-96CD-87B167760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5"/>
          <a:stretch>
            <a:fillRect/>
          </a:stretch>
        </p:blipFill>
        <p:spPr bwMode="auto">
          <a:xfrm rot="5400000">
            <a:off x="3505588" y="-1047744"/>
            <a:ext cx="4643234" cy="1026000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C0B33-54AC-47B4-B59A-2DBC0B3E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046" y="173037"/>
            <a:ext cx="8480319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Загрузка файла с данными о студентах и студенческих билетах в Витрину студентов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39EBF60-7B5D-49A4-AA2B-BA5000A24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DA71FA-EE91-4042-B504-FE486F64899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9E8E146C-30D9-482C-91E4-64264862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2492" y="-994277"/>
            <a:ext cx="4367093" cy="1026000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22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C0B33-54AC-47B4-B59A-2DBC0B3E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046" y="173037"/>
            <a:ext cx="8480319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Скачивание файла с идентификаторами из Витрины студентов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39EBF60-7B5D-49A4-AA2B-BA5000A24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DA71FA-EE91-4042-B504-FE486F64899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8" name="Рисунок 4">
            <a:extLst>
              <a:ext uri="{FF2B5EF4-FFF2-40B4-BE49-F238E27FC236}">
                <a16:creationId xmlns:a16="http://schemas.microsoft.com/office/drawing/2014/main" id="{8800B1AD-4F03-4092-BD5E-05A0AB1F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"/>
          <a:stretch>
            <a:fillRect/>
          </a:stretch>
        </p:blipFill>
        <p:spPr bwMode="auto">
          <a:xfrm>
            <a:off x="1606383" y="1346667"/>
            <a:ext cx="9000000" cy="51081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674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C0B33-54AC-47B4-B59A-2DBC0B3E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046" y="173037"/>
            <a:ext cx="8480319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Загрузка файла с данными о зачетных книжках в Витрину студентов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39EBF60-7B5D-49A4-AA2B-BA5000A24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DA71FA-EE91-4042-B504-FE486F64899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C5A37097-6C62-43F7-99B4-93BE84CBD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9709" y="-1041321"/>
            <a:ext cx="4312582" cy="1026000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491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29ECC-98F8-4A68-9570-2A490096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964" y="173037"/>
            <a:ext cx="8910067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Выгрузка зачетных книжек </a:t>
            </a:r>
            <a:br>
              <a:rPr lang="ru-RU" sz="3200" dirty="0">
                <a:latin typeface="Futura PT Demi" panose="020B0604020202020204" charset="-52"/>
              </a:rPr>
            </a:br>
            <a:r>
              <a:rPr lang="ru-RU" sz="3200" dirty="0">
                <a:latin typeface="Futura PT Demi" panose="020B0604020202020204" charset="-52"/>
              </a:rPr>
              <a:t>в Витрину студентов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ABA1EB90-A000-4FCB-9A54-6A1998824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B73469-FEFB-4A72-BE8F-B66EC2C48BF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47D3F4-89BA-49EA-860A-70AA61A89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46" y="1825625"/>
            <a:ext cx="9017907" cy="435076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42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7" name="Заголовок 1">
            <a:extLst/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>
                <a:solidFill>
                  <a:schemeClr val="tx1"/>
                </a:solidFill>
              </a:rPr>
              <a:t>«1С:УНИВЕРСИТЕТ» И</a:t>
            </a:r>
            <a:br>
              <a:rPr lang="ru-RU" sz="4000" kern="0" dirty="0">
                <a:solidFill>
                  <a:schemeClr val="tx1"/>
                </a:solidFill>
              </a:rPr>
            </a:br>
            <a:r>
              <a:rPr lang="ru-RU" sz="4000" kern="0" dirty="0">
                <a:solidFill>
                  <a:schemeClr val="tx1"/>
                </a:solidFill>
              </a:rPr>
              <a:t>«1С:УНИВЕРСИТЕТ ПРОФ».</a:t>
            </a:r>
            <a:br>
              <a:rPr lang="ru-RU" sz="4000" kern="0" dirty="0">
                <a:solidFill>
                  <a:schemeClr val="tx1"/>
                </a:solidFill>
              </a:rPr>
            </a:br>
            <a:r>
              <a:rPr lang="ru-RU" sz="4000" kern="0" dirty="0">
                <a:solidFill>
                  <a:schemeClr val="tx1"/>
                </a:solidFill>
              </a:rPr>
              <a:t>ОБЩАЯ ИНФОРМАЦИЯ О РЕШЕНИЯХ</a:t>
            </a:r>
          </a:p>
        </p:txBody>
      </p:sp>
      <p:pic>
        <p:nvPicPr>
          <p:cNvPr id="819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987036-D42E-41A7-8C1A-AF7347839C9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171B5-8974-4B03-99F6-8B61C092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73037"/>
            <a:ext cx="9722296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Выгрузка данных в Витрину студентов</a:t>
            </a:r>
            <a:br>
              <a:rPr lang="ru-RU" sz="3200" dirty="0">
                <a:latin typeface="Futura PT Demi" panose="020B0604020202020204" charset="-52"/>
              </a:rPr>
            </a:br>
            <a:r>
              <a:rPr lang="ru-RU" sz="3200" dirty="0">
                <a:latin typeface="Futura PT Demi" panose="020B0604020202020204" charset="-52"/>
              </a:rPr>
              <a:t>с помощью </a:t>
            </a:r>
            <a:r>
              <a:rPr lang="en-US" sz="3200" dirty="0">
                <a:latin typeface="Futura PT Demi" panose="020B0604020202020204" charset="-52"/>
              </a:rPr>
              <a:t>API</a:t>
            </a:r>
            <a:endParaRPr lang="ru-RU" sz="3200" dirty="0">
              <a:latin typeface="Futura PT Demi" panose="020B0604020202020204" charset="-52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23BAA0E-5337-4942-8350-214BA6C8740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ABF3DB7B-B2E0-4133-A583-964C92601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F32497-BBC7-4D9B-BC2D-6D02685FF23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27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F23E4-500F-4A29-9002-15E441E4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73037"/>
            <a:ext cx="8026302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Сформированные данные</a:t>
            </a:r>
            <a:br>
              <a:rPr lang="ru-RU" sz="3200" dirty="0">
                <a:latin typeface="Futura PT Demi" panose="020B0604020202020204" charset="-52"/>
              </a:rPr>
            </a:br>
            <a:r>
              <a:rPr lang="ru-RU" sz="3200" dirty="0">
                <a:latin typeface="Futura PT Demi" panose="020B0604020202020204" charset="-52"/>
              </a:rPr>
              <a:t>для выгрузки по </a:t>
            </a:r>
            <a:r>
              <a:rPr lang="en-US" sz="3200" dirty="0">
                <a:latin typeface="Futura PT Demi" panose="020B0604020202020204" charset="-52"/>
              </a:rPr>
              <a:t>API</a:t>
            </a:r>
            <a:endParaRPr lang="ru-RU" sz="3200" dirty="0">
              <a:latin typeface="Futura PT Demi" panose="020B0604020202020204" charset="-52"/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18A30923-DE79-49D9-B3AC-6BD728240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41F34D-875E-409B-9490-46B771127B14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4D0648-9A39-4675-A5EE-C9D9E425D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46" y="1825626"/>
            <a:ext cx="9017907" cy="43513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042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1244DA-B4D5-47FD-A4F4-EC26315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t">
            <a:norm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Регламентная выгрузка данных в Витрину студентов</a:t>
            </a:r>
            <a:endParaRPr lang="ru-RU" altLang="ru-RU" sz="3200" dirty="0">
              <a:latin typeface="Futura PT Demi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78F30-231C-4CEB-8920-3A83DAD26D3B}"/>
              </a:ext>
            </a:extLst>
          </p:cNvPr>
          <p:cNvSpPr txBox="1"/>
          <p:nvPr/>
        </p:nvSpPr>
        <p:spPr>
          <a:xfrm>
            <a:off x="191344" y="1435998"/>
            <a:ext cx="48245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Futura PT Demi" panose="020B0604020202020204" charset="-52"/>
              </a:rPr>
              <a:t>Регламентные задания для выгрузки данных в Витрину студентов:</a:t>
            </a:r>
          </a:p>
          <a:p>
            <a:pPr marL="534988" lvl="1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Futura PT Demi" panose="020B0604020202020204" charset="-52"/>
              </a:rPr>
              <a:t>«Витрина студентов Отправка пакетов»</a:t>
            </a:r>
          </a:p>
          <a:p>
            <a:pPr marL="534988" lvl="1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Futura PT Demi" panose="020B0604020202020204" charset="-52"/>
              </a:rPr>
              <a:t>«Витрина студентов Подписание пакетов»</a:t>
            </a:r>
          </a:p>
          <a:p>
            <a:pPr marL="534988" lvl="1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Futura PT Demi" panose="020B0604020202020204" charset="-52"/>
              </a:rPr>
              <a:t>«Витрина студентов Сформировать пакеты Зачетные книги»</a:t>
            </a:r>
          </a:p>
          <a:p>
            <a:pPr marL="534988" lvl="1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Futura PT Demi" panose="020B0604020202020204" charset="-52"/>
              </a:rPr>
              <a:t>«Витрина студентов Сформировать пакеты на запрос статуса (идентификаторы объектов)»</a:t>
            </a:r>
          </a:p>
          <a:p>
            <a:pPr marL="534988" lvl="1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Futura PT Demi" panose="020B0604020202020204" charset="-52"/>
              </a:rPr>
              <a:t>«Витрина студентов Сформировать пакеты Студенческие билеты»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/>
          </a:p>
          <a:p>
            <a:endParaRPr lang="ru-RU" sz="16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C859B9-AB6E-43CD-B2EE-D8D5DDBA8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720" y="1445476"/>
            <a:ext cx="6943920" cy="471982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3A3801-AA6F-423C-9DFC-FD6553532BE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858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1244DA-B4D5-47FD-A4F4-EC26315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t">
            <a:norm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Витрина студентов.</a:t>
            </a:r>
            <a:br>
              <a:rPr lang="ru-RU" sz="3200" dirty="0">
                <a:latin typeface="Futura PT Demi" panose="020B0604020202020204" charset="-52"/>
              </a:rPr>
            </a:br>
            <a:r>
              <a:rPr lang="ru-RU" sz="3200" dirty="0">
                <a:latin typeface="Futura PT Demi" panose="020B0604020202020204" charset="-52"/>
              </a:rPr>
              <a:t>Вопросы и ответы</a:t>
            </a:r>
            <a:endParaRPr lang="ru-RU" altLang="ru-RU" sz="3200" dirty="0">
              <a:latin typeface="Futura PT Demi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78F30-231C-4CEB-8920-3A83DAD26D3B}"/>
              </a:ext>
            </a:extLst>
          </p:cNvPr>
          <p:cNvSpPr txBox="1"/>
          <p:nvPr/>
        </p:nvSpPr>
        <p:spPr>
          <a:xfrm>
            <a:off x="191344" y="1435998"/>
            <a:ext cx="116652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Futura PT Demi" panose="020B0604020202020204" charset="-52"/>
              </a:rPr>
              <a:t>В: При обновлении сессионного ключа возникает ошибка «код ошибки 400». Что делать?</a:t>
            </a:r>
          </a:p>
          <a:p>
            <a:r>
              <a:rPr lang="ru-RU" b="1" dirty="0">
                <a:latin typeface="Futura PT Demi" panose="020B0604020202020204" charset="-52"/>
              </a:rPr>
              <a:t>О: </a:t>
            </a:r>
            <a:r>
              <a:rPr lang="ru-RU" dirty="0">
                <a:latin typeface="Futura PT Demi" panose="020B0604020202020204" charset="-52"/>
              </a:rPr>
              <a:t>Требуется выполнить действия, описанные в инструкции, разработанные Витриной Студентов.  Для просмотра и скачивания инструкций необходимо перейти в раздел «Документы» и выбрать вкладку «Инструкции»</a:t>
            </a:r>
          </a:p>
          <a:p>
            <a:r>
              <a:rPr lang="ru-RU" dirty="0">
                <a:latin typeface="Futura PT Demi" panose="020B0604020202020204" charset="-52"/>
              </a:rPr>
              <a:t>Просмотреть и скачать инструкции можно без авторизации, для этого необходимо на главной странице Подсистемы нажать на гиперссылку «Инструкции»</a:t>
            </a:r>
          </a:p>
          <a:p>
            <a:r>
              <a:rPr lang="ru-RU" dirty="0">
                <a:latin typeface="Futura PT Demi" panose="020B0604020202020204" charset="-52"/>
              </a:rPr>
              <a:t>Далее в рабочей области выведется список инструкций</a:t>
            </a:r>
          </a:p>
          <a:p>
            <a:r>
              <a:rPr lang="ru-RU" dirty="0">
                <a:latin typeface="Futura PT Demi" panose="020B0604020202020204" charset="-52"/>
              </a:rPr>
              <a:t>Для скачивания необходимо нажать на выбранную инструкцию. Инструкция скачивается в формате </a:t>
            </a:r>
            <a:r>
              <a:rPr lang="ru-RU" dirty="0" err="1">
                <a:latin typeface="Futura PT Demi" panose="020B0604020202020204" charset="-52"/>
              </a:rPr>
              <a:t>pdf</a:t>
            </a:r>
            <a:r>
              <a:rPr lang="ru-RU" dirty="0">
                <a:latin typeface="Futura PT Demi" panose="020B0604020202020204" charset="-52"/>
              </a:rPr>
              <a:t> на компьютер пользователя.</a:t>
            </a:r>
          </a:p>
          <a:p>
            <a:endParaRPr lang="ru-RU" b="1" dirty="0">
              <a:latin typeface="Futura PT Demi" panose="020B0604020202020204" charset="-52"/>
            </a:endParaRPr>
          </a:p>
          <a:p>
            <a:r>
              <a:rPr lang="ru-RU" b="1" dirty="0">
                <a:latin typeface="Futura PT Demi" panose="020B0604020202020204" charset="-52"/>
              </a:rPr>
              <a:t>В: Зачетные книги можно только создавать и удалять? Исправлять нельзя по </a:t>
            </a:r>
            <a:r>
              <a:rPr lang="en-US" b="1" dirty="0">
                <a:latin typeface="Futura PT Demi" panose="020B0604020202020204" charset="-52"/>
              </a:rPr>
              <a:t>API</a:t>
            </a:r>
            <a:r>
              <a:rPr lang="ru-RU" b="1" dirty="0">
                <a:latin typeface="Futura PT Demi" panose="020B0604020202020204" charset="-52"/>
              </a:rPr>
              <a:t>?</a:t>
            </a:r>
          </a:p>
          <a:p>
            <a:r>
              <a:rPr lang="ru-RU" b="1" dirty="0">
                <a:latin typeface="Futura PT Demi" panose="020B0604020202020204" charset="-52"/>
              </a:rPr>
              <a:t>О: </a:t>
            </a:r>
            <a:r>
              <a:rPr lang="ru-RU" dirty="0">
                <a:latin typeface="Futura PT Demi" panose="020B0604020202020204" charset="-52"/>
              </a:rPr>
              <a:t>В API предусмотрено только добавление и удаление.</a:t>
            </a:r>
          </a:p>
          <a:p>
            <a:r>
              <a:rPr lang="ru-RU" dirty="0">
                <a:latin typeface="Futura PT Demi" panose="020B0604020202020204" charset="-52"/>
              </a:rPr>
              <a:t>для редактирования данных по API Вы можете повторно выгрузить данные вручную, используя метод </a:t>
            </a:r>
            <a:r>
              <a:rPr lang="ru-RU" dirty="0" err="1">
                <a:latin typeface="Futura PT Demi" panose="020B0604020202020204" charset="-52"/>
              </a:rPr>
              <a:t>Post</a:t>
            </a:r>
            <a:r>
              <a:rPr lang="ru-RU" dirty="0">
                <a:latin typeface="Futura PT Demi" panose="020B0604020202020204" charset="-52"/>
              </a:rPr>
              <a:t> и действие </a:t>
            </a:r>
            <a:r>
              <a:rPr lang="ru-RU" dirty="0" err="1">
                <a:latin typeface="Futura PT Demi" panose="020B0604020202020204" charset="-52"/>
              </a:rPr>
              <a:t>create</a:t>
            </a:r>
            <a:endParaRPr lang="ru-RU" dirty="0">
              <a:latin typeface="Futura PT Demi" panose="020B0604020202020204" charset="-52"/>
            </a:endParaRPr>
          </a:p>
          <a:p>
            <a:endParaRPr lang="ru-RU" sz="1600" b="1" dirty="0">
              <a:latin typeface="Futura PT Demi" panose="020B060402020202020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AF0E4-9388-401C-8DB8-1F7F3904C61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877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1244DA-B4D5-47FD-A4F4-EC26315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t">
            <a:norm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Витрина студентов.</a:t>
            </a:r>
            <a:br>
              <a:rPr lang="ru-RU" sz="3200" dirty="0">
                <a:latin typeface="Futura PT Demi" panose="020B0604020202020204" charset="-52"/>
              </a:rPr>
            </a:br>
            <a:r>
              <a:rPr lang="ru-RU" sz="3200" dirty="0">
                <a:latin typeface="Futura PT Demi" panose="020B0604020202020204" charset="-52"/>
              </a:rPr>
              <a:t>Вопросы и ответы</a:t>
            </a:r>
            <a:endParaRPr lang="ru-RU" altLang="ru-RU" sz="3200" dirty="0">
              <a:latin typeface="Futura PT Demi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78F30-231C-4CEB-8920-3A83DAD26D3B}"/>
              </a:ext>
            </a:extLst>
          </p:cNvPr>
          <p:cNvSpPr txBox="1"/>
          <p:nvPr/>
        </p:nvSpPr>
        <p:spPr>
          <a:xfrm>
            <a:off x="191344" y="1435998"/>
            <a:ext cx="11665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Futura PT Demi" panose="020B0604020202020204" charset="-52"/>
              </a:rPr>
              <a:t>В: Не получается получить UID зачетных книг при выгрузке. Что делать?</a:t>
            </a:r>
          </a:p>
          <a:p>
            <a:r>
              <a:rPr lang="ru-RU" b="1" dirty="0">
                <a:latin typeface="Futura PT Demi" panose="020B0604020202020204" charset="-52"/>
              </a:rPr>
              <a:t>О: П</a:t>
            </a:r>
            <a:r>
              <a:rPr lang="ru-RU" dirty="0">
                <a:latin typeface="Futura PT Demi" panose="020B0604020202020204" charset="-52"/>
              </a:rPr>
              <a:t>роверьте, что у Вас сформированы студенческие билеты.</a:t>
            </a:r>
          </a:p>
          <a:p>
            <a:r>
              <a:rPr lang="ru-RU" dirty="0">
                <a:latin typeface="Futura PT Demi" panose="020B0604020202020204" charset="-52"/>
              </a:rPr>
              <a:t>Если надо выгрузить студенческие билеты в Витрину, то информация о студенческих билетах должна присутствовать в системе в справочнике "Студенческие билеты" и в регистре сведений "Студенческие билеты".</a:t>
            </a:r>
          </a:p>
          <a:p>
            <a:r>
              <a:rPr lang="ru-RU" dirty="0">
                <a:latin typeface="Futura PT Demi" panose="020B0604020202020204" charset="-52"/>
              </a:rPr>
              <a:t>Для создания студенческих билетов нужно:</a:t>
            </a:r>
          </a:p>
          <a:p>
            <a:r>
              <a:rPr lang="ru-RU" dirty="0">
                <a:latin typeface="Futura PT Demi" panose="020B0604020202020204" charset="-52"/>
              </a:rPr>
              <a:t>1. Создать приказ вида "Выдача студенческого билета" с датой позже, чем дата приказа о зачислении. Если наименование </a:t>
            </a:r>
            <a:r>
              <a:rPr lang="ru-RU" dirty="0" err="1">
                <a:latin typeface="Futura PT Demi" panose="020B0604020202020204" charset="-52"/>
              </a:rPr>
              <a:t>студбилета</a:t>
            </a:r>
            <a:r>
              <a:rPr lang="ru-RU" dirty="0">
                <a:latin typeface="Futura PT Demi" panose="020B0604020202020204" charset="-52"/>
              </a:rPr>
              <a:t> должно совпадать с наименованием зачетной книжки, то для данного вида приказа в справочнике "Виды приказов" на вкладке "Прочее" должна быть установлена опция "Заполнять наименование </a:t>
            </a:r>
            <a:r>
              <a:rPr lang="ru-RU" dirty="0" err="1">
                <a:latin typeface="Futura PT Demi" panose="020B0604020202020204" charset="-52"/>
              </a:rPr>
              <a:t>студ</a:t>
            </a:r>
            <a:r>
              <a:rPr lang="ru-RU" dirty="0">
                <a:latin typeface="Futura PT Demi" panose="020B0604020202020204" charset="-52"/>
              </a:rPr>
              <a:t> билетов наименованиями зачетных книг". </a:t>
            </a:r>
          </a:p>
          <a:p>
            <a:r>
              <a:rPr lang="ru-RU" dirty="0">
                <a:latin typeface="Futura PT Demi" panose="020B0604020202020204" charset="-52"/>
              </a:rPr>
              <a:t>2. Провести приказ на выдачу студенческого билета.</a:t>
            </a:r>
          </a:p>
          <a:p>
            <a:endParaRPr lang="ru-RU" sz="1600" b="1" dirty="0">
              <a:latin typeface="Futura PT Demi" panose="020B060402020202020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56045-6586-4183-A65E-1D36E40B17C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588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1244DA-B4D5-47FD-A4F4-EC26315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t">
            <a:norm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Витрина студентов.</a:t>
            </a:r>
            <a:br>
              <a:rPr lang="ru-RU" sz="3200" dirty="0">
                <a:latin typeface="Futura PT Demi" panose="020B0604020202020204" charset="-52"/>
              </a:rPr>
            </a:br>
            <a:r>
              <a:rPr lang="ru-RU" sz="3200" dirty="0">
                <a:latin typeface="Futura PT Demi" panose="020B0604020202020204" charset="-52"/>
              </a:rPr>
              <a:t>Вопросы и ответы</a:t>
            </a:r>
            <a:endParaRPr lang="ru-RU" altLang="ru-RU" sz="3200" dirty="0">
              <a:latin typeface="Futura PT Demi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78F30-231C-4CEB-8920-3A83DAD26D3B}"/>
              </a:ext>
            </a:extLst>
          </p:cNvPr>
          <p:cNvSpPr txBox="1"/>
          <p:nvPr/>
        </p:nvSpPr>
        <p:spPr>
          <a:xfrm>
            <a:off x="191344" y="1435998"/>
            <a:ext cx="116652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Futura PT Demi" panose="020B0604020202020204" charset="-52"/>
              </a:rPr>
              <a:t>В: Мы выгружали данные в Витрину студентов в формате </a:t>
            </a:r>
            <a:r>
              <a:rPr lang="ru-RU" b="1" dirty="0" err="1">
                <a:latin typeface="Futura PT Demi" panose="020B0604020202020204" charset="-52"/>
              </a:rPr>
              <a:t>xlsx</a:t>
            </a:r>
            <a:r>
              <a:rPr lang="ru-RU" b="1" dirty="0">
                <a:latin typeface="Futura PT Demi" panose="020B0604020202020204" charset="-52"/>
              </a:rPr>
              <a:t>. Теперь хотим перейти на выгрузку по API. Как это сделать?</a:t>
            </a:r>
          </a:p>
          <a:p>
            <a:r>
              <a:rPr lang="ru-RU" b="1" dirty="0">
                <a:latin typeface="Futura PT Demi" panose="020B0604020202020204" charset="-52"/>
              </a:rPr>
              <a:t>О: </a:t>
            </a:r>
            <a:r>
              <a:rPr lang="ru-RU" dirty="0">
                <a:latin typeface="Futura PT Demi" panose="020B0604020202020204" charset="-52"/>
              </a:rPr>
              <a:t>Рассмотрим на примере.</a:t>
            </a:r>
          </a:p>
          <a:p>
            <a:r>
              <a:rPr lang="ru-RU" dirty="0">
                <a:latin typeface="Futura PT Demi" panose="020B0604020202020204" charset="-52"/>
              </a:rPr>
              <a:t>В вузе есть 100 студентов. По 30 из них выгрузили данные в витрину студентов в формате </a:t>
            </a:r>
            <a:r>
              <a:rPr lang="ru-RU" dirty="0" err="1">
                <a:latin typeface="Futura PT Demi" panose="020B0604020202020204" charset="-52"/>
              </a:rPr>
              <a:t>Excel</a:t>
            </a:r>
            <a:r>
              <a:rPr lang="ru-RU" dirty="0">
                <a:latin typeface="Futura PT Demi" panose="020B0604020202020204" charset="-52"/>
              </a:rPr>
              <a:t>. </a:t>
            </a:r>
          </a:p>
          <a:p>
            <a:r>
              <a:rPr lang="ru-RU" dirty="0">
                <a:latin typeface="Futura PT Demi" panose="020B0604020202020204" charset="-52"/>
              </a:rPr>
              <a:t>Чтобы выгрузить данные об оставшихся 70 студентах по API, надо:</a:t>
            </a:r>
          </a:p>
          <a:p>
            <a:r>
              <a:rPr lang="ru-RU" dirty="0">
                <a:latin typeface="Futura PT Demi" panose="020B0604020202020204" charset="-52"/>
              </a:rPr>
              <a:t>1. получить </a:t>
            </a:r>
            <a:r>
              <a:rPr lang="ru-RU" dirty="0" err="1">
                <a:latin typeface="Futura PT Demi" panose="020B0604020202020204" charset="-52"/>
              </a:rPr>
              <a:t>UIDы</a:t>
            </a:r>
            <a:r>
              <a:rPr lang="ru-RU" dirty="0">
                <a:latin typeface="Futura PT Demi" panose="020B0604020202020204" charset="-52"/>
              </a:rPr>
              <a:t> студентов, выгруженных в витрину в формате </a:t>
            </a:r>
            <a:r>
              <a:rPr lang="ru-RU" dirty="0" err="1">
                <a:latin typeface="Futura PT Demi" panose="020B0604020202020204" charset="-52"/>
              </a:rPr>
              <a:t>excel</a:t>
            </a:r>
            <a:r>
              <a:rPr lang="ru-RU" dirty="0">
                <a:latin typeface="Futura PT Demi" panose="020B0604020202020204" charset="-52"/>
              </a:rPr>
              <a:t> (согласно инструкции, скачав файл из ЛК Витрины) и обязательно загрузить их в "1С:Университет ПРОФ"</a:t>
            </a:r>
          </a:p>
          <a:p>
            <a:r>
              <a:rPr lang="ru-RU" dirty="0">
                <a:latin typeface="Futura PT Demi" panose="020B0604020202020204" charset="-52"/>
              </a:rPr>
              <a:t>2. в </a:t>
            </a:r>
            <a:r>
              <a:rPr lang="ru-RU" dirty="0" err="1">
                <a:latin typeface="Futura PT Demi" panose="020B0604020202020204" charset="-52"/>
              </a:rPr>
              <a:t>КиДе</a:t>
            </a:r>
            <a:r>
              <a:rPr lang="ru-RU" dirty="0">
                <a:latin typeface="Futura PT Demi" panose="020B0604020202020204" charset="-52"/>
              </a:rPr>
              <a:t> установить фильтр "UID Студенческого билета Равно &lt;Пустое значение&gt;"</a:t>
            </a:r>
          </a:p>
          <a:p>
            <a:r>
              <a:rPr lang="ru-RU" dirty="0">
                <a:latin typeface="Futura PT Demi" panose="020B0604020202020204" charset="-52"/>
              </a:rPr>
              <a:t>3. в отчет попадут оставшиеся 70 студентов, их можно выгружать по API</a:t>
            </a:r>
          </a:p>
          <a:p>
            <a:r>
              <a:rPr lang="ru-RU" dirty="0">
                <a:latin typeface="Futura PT Demi" panose="020B0604020202020204" charset="-52"/>
              </a:rPr>
              <a:t>4. данные об изменениях в дальнейшем можно будет выгружать по API как для тех, кто был выгружен файлами, так и для тех, кто был выгружен по API (имеется в виду как фильтрация данных, так и выгрузка отчета, сформированного согласно варианту "(РЕДАКТИРОВАНИЕ) ШАБЛОН ДЛЯ СБОРА СВЕДЕНИЙ О СТУДЕНТАХ (ЭКСПЕРИМЕНТ ПП РФ № 509 ОТ 20.04.2024)")</a:t>
            </a:r>
          </a:p>
          <a:p>
            <a:endParaRPr lang="ru-RU" sz="1600" b="1" dirty="0">
              <a:latin typeface="Futura PT Demi" panose="020B060402020202020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67CD5-FEF6-4C9C-B0BD-043280855A6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487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4C309C-C587-450F-AFF5-D2688FA25411}"/>
              </a:ext>
            </a:extLst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</a:pPr>
            <a:r>
              <a:rPr lang="ru-RU" altLang="ru-RU" sz="4000" dirty="0">
                <a:solidFill>
                  <a:srgbClr val="1C1C1C"/>
                </a:solidFill>
                <a:cs typeface="Arial" panose="020B0604020202020204" pitchFamily="34" charset="0"/>
              </a:rPr>
              <a:t>ИНТЕГРАЦИЯ С ФРМР</a:t>
            </a:r>
            <a:endParaRPr lang="ru-RU" altLang="ru-RU" sz="3200" dirty="0">
              <a:solidFill>
                <a:srgbClr val="1C1C1C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1D724688-0D14-4031-B57D-AAAECD8A2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692696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1544A8BB-DFC6-455D-A77C-66599346F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725144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2CCB05-9C1F-4881-AC1A-09B58A4400F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463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2C0B92D0-CE72-40DF-A99D-E362C94BF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ctr" anchorCtr="0">
            <a:norm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Интеграция с ФРМР</a:t>
            </a:r>
          </a:p>
        </p:txBody>
      </p:sp>
      <p:sp>
        <p:nvSpPr>
          <p:cNvPr id="21507" name=" 2">
            <a:extLst>
              <a:ext uri="{FF2B5EF4-FFF2-40B4-BE49-F238E27FC236}">
                <a16:creationId xmlns:a16="http://schemas.microsoft.com/office/drawing/2014/main" id="{1C5B5951-E6BA-4BAA-AF3A-36BE31DE283E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pitchFamily="34" charset="-52"/>
            </a:endParaRPr>
          </a:p>
        </p:txBody>
      </p:sp>
      <p:sp>
        <p:nvSpPr>
          <p:cNvPr id="21508" name="Объект 2">
            <a:extLst>
              <a:ext uri="{FF2B5EF4-FFF2-40B4-BE49-F238E27FC236}">
                <a16:creationId xmlns:a16="http://schemas.microsoft.com/office/drawing/2014/main" id="{AB53C27C-2E3E-44F9-B321-A0E0340774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5" y="1793875"/>
            <a:ext cx="6967115" cy="438308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Futura PT Demi" pitchFamily="34" charset="-52"/>
              </a:rPr>
              <a:t>ФРМР – Федеральный регистр медицинских работников.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Futura PT Demi" pitchFamily="34" charset="-52"/>
              </a:rPr>
              <a:t>Нужно передавать информацию об обучающихся по образовательным программам среднего профессионального и высшего медицинского образования, образовательным программам среднего профессионального и высшего фармацевтического образования.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1800" b="1" dirty="0">
                <a:solidFill>
                  <a:srgbClr val="FF0000"/>
                </a:solidFill>
                <a:latin typeface="Futura PT Demi" pitchFamily="34" charset="-52"/>
              </a:rPr>
              <a:t>Добавлено в Редакции 2.3 в виде внешнего расширения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2EDC86-3470-44F1-8D27-F12D46F65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195" y="1368425"/>
            <a:ext cx="4032250" cy="52339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A87D4A5B-F71A-42D9-B8C8-6F6CC85D7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31A09F-3D11-46A8-9B41-059F4223E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43" y="4941168"/>
            <a:ext cx="7333909" cy="765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FF727A-CA9A-493C-A5B7-EBCB7836364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75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7907586-05A7-4A79-A3B2-906BC2FB39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112736"/>
              </p:ext>
            </p:extLst>
          </p:nvPr>
        </p:nvGraphicFramePr>
        <p:xfrm>
          <a:off x="623392" y="1577975"/>
          <a:ext cx="10945216" cy="4947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1244DA-B4D5-47FD-A4F4-EC26315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ctr" anchorCtr="0">
            <a:norm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Интеграция с ФРМР.</a:t>
            </a:r>
            <a:br>
              <a:rPr lang="ru-RU" altLang="ru-RU" sz="3200" dirty="0">
                <a:latin typeface="Futura PT Demi" pitchFamily="34" charset="-52"/>
              </a:rPr>
            </a:br>
            <a:r>
              <a:rPr lang="ru-RU" altLang="ru-RU" sz="3200" dirty="0">
                <a:latin typeface="Futura PT Demi" pitchFamily="34" charset="-52"/>
              </a:rPr>
              <a:t>Порядок работы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AEE9A-9BA8-4D6B-BFC3-4A9CB8F723AE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094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1244DA-B4D5-47FD-A4F4-EC26315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ctr" anchorCtr="0">
            <a:normAutofit fontScale="90000"/>
          </a:bodyPr>
          <a:lstStyle/>
          <a:p>
            <a:r>
              <a:rPr lang="ru-RU" altLang="ru-RU" sz="3600" dirty="0">
                <a:latin typeface="Futura PT Demi" pitchFamily="34" charset="-52"/>
              </a:rPr>
              <a:t>Интеграция с ФРМР.</a:t>
            </a:r>
            <a:br>
              <a:rPr lang="ru-RU" altLang="ru-RU" sz="3600" dirty="0">
                <a:latin typeface="Futura PT Demi" pitchFamily="34" charset="-52"/>
              </a:rPr>
            </a:br>
            <a:r>
              <a:rPr lang="ru-RU" altLang="ru-RU" sz="3600" dirty="0">
                <a:latin typeface="Futura PT Demi" pitchFamily="34" charset="-52"/>
              </a:rPr>
              <a:t>Настройка параметров подключения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317788-A7A9-49D7-8BDD-73452D15E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413607"/>
            <a:ext cx="4501919" cy="39596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3E9E6F-FC9E-497C-8111-4B53A3646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1356704"/>
            <a:ext cx="4248472" cy="39445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1ADC14-2E31-4B07-9375-2ED15885A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24" y="4725144"/>
            <a:ext cx="3407377" cy="1957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97FF96-717A-4C90-B0C0-F7F9F59F309E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37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 2">
            <a:extLst>
              <a:ext uri="{FF2B5EF4-FFF2-40B4-BE49-F238E27FC236}">
                <a16:creationId xmlns:a16="http://schemas.microsoft.com/office/drawing/2014/main" id="{083C8DD6-C7B7-4163-A360-9E20E4B1D08C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-52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F35107-3B41-4C5D-83C8-C0B790FE3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5888"/>
            <a:ext cx="7034212" cy="10810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2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«1С:Университет» и </a:t>
            </a:r>
            <a:br>
              <a:rPr lang="ru-RU" altLang="ru-RU" sz="32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sz="32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«1С:Университет ПРОФ». </a:t>
            </a:r>
            <a:br>
              <a:rPr lang="ru-RU" altLang="ru-RU" sz="3200" kern="0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Общая информация о решениях.</a:t>
            </a:r>
            <a:endParaRPr lang="ru-RU" altLang="ru-RU" sz="3200" kern="0" dirty="0">
              <a:latin typeface="Futura PT Demi" panose="020B0702020204020303" pitchFamily="34" charset="-52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2FDE678-ACAD-4289-BAEF-BDD30E7B6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341438"/>
            <a:ext cx="11533188" cy="532765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altLang="ru-RU" sz="1800" dirty="0">
                <a:latin typeface="Futura PT Demi" panose="020B0604020202020204" charset="-52"/>
              </a:rPr>
              <a:t>Возможности: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прием в вуз, расчет и распределение нагрузки сотрудников, делопроизводство</a:t>
            </a:r>
            <a:b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</a:b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и учет по контингенту обучающихся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интеграция с ФИС ГИА и приема, интеграция с ФРДО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отчеты ВПО-1, ГЗГУ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расписание, послевузовское и дополнительное образование, планирование и учет результатов выполнения НИР, механизмы эффективного контракта в рамках новых систем оплаты труда, личные кабинеты поступающего,</a:t>
            </a:r>
            <a:b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</a:b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студента и преподавателя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интеграция с Суперсервисом «Поступление в вуз онлайн» для высшего образования и СПО</a:t>
            </a:r>
            <a:endParaRPr lang="en-US" sz="1600" dirty="0">
              <a:solidFill>
                <a:srgbClr val="003399"/>
              </a:solidFill>
              <a:latin typeface="Futura PT Demi" panose="020B0604020202020204" charset="-52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интеграция с Московским социальным реестром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интеграция с ЕР ЦДО («Суперсервис дипломов»)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интеграция с сервисом «Витрина студентов» и ГИР ВУ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отчеты 1-НК, 2-наука, отчет о деятельности диссертационных советов</a:t>
            </a:r>
            <a:endParaRPr lang="ru-RU" sz="1600" dirty="0">
              <a:latin typeface="Futura PT Demi" panose="020B0604020202020204" charset="-52"/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600" dirty="0">
                <a:latin typeface="Futura PT Demi" panose="020B0604020202020204" charset="-52"/>
              </a:rPr>
              <a:t>Карточка «</a:t>
            </a:r>
            <a:r>
              <a:rPr lang="ru-RU" sz="1600" dirty="0">
                <a:solidFill>
                  <a:srgbClr val="008000"/>
                </a:solidFill>
                <a:latin typeface="Futura PT Demi" panose="020B0604020202020204" charset="-52"/>
              </a:rPr>
              <a:t>1С:Университет</a:t>
            </a:r>
            <a:r>
              <a:rPr lang="ru-RU" sz="1600" dirty="0">
                <a:latin typeface="Futura PT Demi" panose="020B0604020202020204" charset="-52"/>
              </a:rPr>
              <a:t>» </a:t>
            </a:r>
            <a:r>
              <a:rPr lang="ru-RU" sz="1600" dirty="0">
                <a:latin typeface="Futura PT Demi" panose="020B0604020202020204" charset="-52"/>
                <a:hlinkClick r:id="rId2"/>
              </a:rPr>
              <a:t>http://solutions.1c.ru/catalog/university</a:t>
            </a:r>
            <a:endParaRPr lang="ru-RU" sz="1600" dirty="0">
              <a:latin typeface="Futura PT Demi" panose="020B0604020202020204" charset="-52"/>
            </a:endParaRPr>
          </a:p>
          <a:p>
            <a:pPr marL="0" indent="0">
              <a:buFontTx/>
              <a:buNone/>
              <a:defRPr/>
            </a:pPr>
            <a:r>
              <a:rPr lang="ru-RU" sz="1600" dirty="0">
                <a:latin typeface="Futura PT Demi" panose="020B0604020202020204" charset="-52"/>
              </a:rPr>
              <a:t>Карточка «</a:t>
            </a:r>
            <a:r>
              <a:rPr lang="ru-RU" sz="1600" dirty="0">
                <a:solidFill>
                  <a:srgbClr val="003399"/>
                </a:solidFill>
                <a:latin typeface="Futura PT Demi" panose="020B0604020202020204" charset="-52"/>
              </a:rPr>
              <a:t>1С:Университет ПРОФ</a:t>
            </a:r>
            <a:r>
              <a:rPr lang="ru-RU" sz="1600" dirty="0">
                <a:latin typeface="Futura PT Demi" panose="020B0604020202020204" charset="-52"/>
              </a:rPr>
              <a:t>» </a:t>
            </a:r>
            <a:r>
              <a:rPr lang="ru-RU" sz="1600" dirty="0">
                <a:latin typeface="Futura PT Demi" panose="020B0604020202020204" charset="-52"/>
                <a:hlinkClick r:id="rId3"/>
              </a:rPr>
              <a:t>http://solutions.1c.ru/catalog/university-prof</a:t>
            </a:r>
            <a:endParaRPr lang="ru-RU" sz="1600" dirty="0">
              <a:latin typeface="Futura PT Demi" panose="020B0604020202020204" charset="-52"/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600" dirty="0">
                <a:latin typeface="Futura PT Demi" panose="020B0604020202020204" charset="-52"/>
              </a:rPr>
              <a:t>Презентации, записи вебинаров, перечень вузов, в которых внедрен/внедряется </a:t>
            </a:r>
            <a:br>
              <a:rPr lang="ru-RU" sz="1600" dirty="0">
                <a:latin typeface="Futura PT Demi" panose="020B0604020202020204" charset="-52"/>
              </a:rPr>
            </a:br>
            <a:r>
              <a:rPr lang="ru-RU" sz="1600" dirty="0">
                <a:latin typeface="Futura PT Demi" panose="020B0604020202020204" charset="-52"/>
              </a:rPr>
              <a:t>«1С:Университет» и «1С:Университет ПРОФ»: </a:t>
            </a:r>
            <a:r>
              <a:rPr lang="ru-RU" sz="1600" dirty="0">
                <a:latin typeface="Futura PT Demi" panose="020B0604020202020204" charset="-52"/>
                <a:hlinkClick r:id="rId4"/>
              </a:rPr>
              <a:t>http://www.sgu-infocom.ru</a:t>
            </a:r>
            <a:endParaRPr lang="ru-RU" sz="1600" dirty="0">
              <a:latin typeface="Futura PT Demi" panose="020B0604020202020204" charset="-52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E7F75-8D6F-4755-AB5C-2CA23ED9765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6F84B876-AE01-4E1B-AA63-06ECDA8B254D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15552620-EE39-4409-938A-8D294904B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1244DA-B4D5-47FD-A4F4-EC26315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ctr" anchorCtr="0">
            <a:norm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Интеграция с ФРМР.</a:t>
            </a:r>
            <a:br>
              <a:rPr lang="ru-RU" altLang="ru-RU" sz="3200" dirty="0">
                <a:latin typeface="Futura PT Demi" pitchFamily="34" charset="-52"/>
              </a:rPr>
            </a:br>
            <a:r>
              <a:rPr lang="ru-RU" altLang="ru-RU" sz="3200" dirty="0">
                <a:latin typeface="Futura PT Demi" pitchFamily="34" charset="-52"/>
              </a:rPr>
              <a:t>Настройка взаимодействия с ФРМР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A592C0-52B3-4BF0-932F-E7BE6DA9A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1366986"/>
            <a:ext cx="6905625" cy="50863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EFAA3C-1085-4D53-BAE0-1C80DA14FB90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291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1244DA-B4D5-47FD-A4F4-EC26315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ctr" anchorCtr="0">
            <a:norm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Интеграция с ФРМР.</a:t>
            </a:r>
            <a:br>
              <a:rPr lang="ru-RU" altLang="ru-RU" sz="3200" dirty="0">
                <a:latin typeface="Futura PT Demi" pitchFamily="34" charset="-52"/>
              </a:rPr>
            </a:br>
            <a:r>
              <a:rPr lang="ru-RU" altLang="ru-RU" sz="3200" dirty="0">
                <a:latin typeface="Futura PT Demi" pitchFamily="34" charset="-52"/>
              </a:rPr>
              <a:t>Загрузка классификаторов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C0B2F3-8FE3-4516-A802-82ABE60D9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340768"/>
            <a:ext cx="6810375" cy="5133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680600-1B6D-41C8-8E7A-35458171A3B5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272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1244DA-B4D5-47FD-A4F4-EC26315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ctr" anchorCtr="0">
            <a:norm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Интеграция с ФРМР.</a:t>
            </a:r>
            <a:br>
              <a:rPr lang="ru-RU" altLang="ru-RU" sz="3200" dirty="0">
                <a:latin typeface="Futura PT Demi" pitchFamily="34" charset="-52"/>
              </a:rPr>
            </a:br>
            <a:r>
              <a:rPr lang="ru-RU" altLang="ru-RU" sz="3200" dirty="0">
                <a:latin typeface="Futura PT Demi" pitchFamily="34" charset="-52"/>
              </a:rPr>
              <a:t>Установка соответствий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637B75-9E6F-41DC-AD3F-68EBF0C83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1554288"/>
            <a:ext cx="6560443" cy="486330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E78F30-231C-4CEB-8920-3A83DAD26D3B}"/>
              </a:ext>
            </a:extLst>
          </p:cNvPr>
          <p:cNvSpPr txBox="1"/>
          <p:nvPr/>
        </p:nvSpPr>
        <p:spPr>
          <a:xfrm>
            <a:off x="191344" y="1435998"/>
            <a:ext cx="48245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Futura PT Demi" panose="020B0604020202020204" charset="-52"/>
              </a:rPr>
              <a:t>Важно!</a:t>
            </a:r>
          </a:p>
          <a:p>
            <a:r>
              <a:rPr lang="ru-RU" sz="1600" dirty="0">
                <a:latin typeface="Futura PT Demi" panose="020B0604020202020204" charset="-52"/>
              </a:rPr>
              <a:t>При настройке соответствий необходимо учитывать, вид справочника:</a:t>
            </a:r>
          </a:p>
          <a:p>
            <a:r>
              <a:rPr lang="ru-RU" sz="1600" dirty="0">
                <a:latin typeface="Futura PT Demi" panose="020B0604020202020204" charset="-52"/>
              </a:rPr>
              <a:t>1. </a:t>
            </a:r>
            <a:r>
              <a:rPr lang="ru-RU" sz="1600" b="1" i="1" dirty="0">
                <a:latin typeface="Futura PT Demi" panose="020B0604020202020204" charset="-52"/>
              </a:rPr>
              <a:t>"ФРМР. Специальность медицинского персонала" </a:t>
            </a:r>
            <a:r>
              <a:rPr lang="ru-RU" sz="1600" dirty="0">
                <a:latin typeface="Futura PT Demi" panose="020B0604020202020204" charset="-52"/>
              </a:rPr>
              <a:t>(1.2.643.5.1.13.13.99.2.170) – установка соответствий для специальностей бакалавриата, специалитета, магистратуры (т.е. </a:t>
            </a:r>
            <a:r>
              <a:rPr lang="ru-RU" sz="1600" b="1" dirty="0">
                <a:latin typeface="Futura PT Demi" panose="020B0604020202020204" charset="-52"/>
              </a:rPr>
              <a:t>до</a:t>
            </a:r>
            <a:r>
              <a:rPr lang="ru-RU" sz="1600" dirty="0">
                <a:latin typeface="Futura PT Demi" panose="020B0604020202020204" charset="-52"/>
              </a:rPr>
              <a:t> аспирантуры)</a:t>
            </a:r>
          </a:p>
          <a:p>
            <a:r>
              <a:rPr lang="ru-RU" sz="1600" dirty="0">
                <a:latin typeface="Futura PT Demi" panose="020B0604020202020204" charset="-52"/>
              </a:rPr>
              <a:t>2. </a:t>
            </a:r>
            <a:r>
              <a:rPr lang="ru-RU" sz="1600" b="1" i="1" dirty="0">
                <a:latin typeface="Futura PT Demi" panose="020B0604020202020204" charset="-52"/>
              </a:rPr>
              <a:t>"Номенклатура специальностей специалистов, имеющих медицинское и фармацевтическое образование"</a:t>
            </a:r>
            <a:r>
              <a:rPr lang="ru-RU" sz="1600" dirty="0">
                <a:latin typeface="Futura PT Demi" panose="020B0604020202020204" charset="-52"/>
              </a:rPr>
              <a:t> (1.2.643.5.1.13.13.11.1066) – установка соответствий для специальностей ДПО.</a:t>
            </a:r>
          </a:p>
          <a:p>
            <a:r>
              <a:rPr lang="ru-RU" sz="1600" dirty="0">
                <a:latin typeface="Futura PT Demi" panose="020B0604020202020204" charset="-52"/>
              </a:rPr>
              <a:t>3. </a:t>
            </a:r>
            <a:r>
              <a:rPr lang="ru-RU" sz="1600" b="1" i="1" dirty="0">
                <a:latin typeface="Futura PT Demi" panose="020B0604020202020204" charset="-52"/>
              </a:rPr>
              <a:t>"ФРМР. Специальность медицинского персонала при обучении в аспирантуре или докторантуре"</a:t>
            </a:r>
            <a:r>
              <a:rPr lang="ru-RU" sz="1600" dirty="0">
                <a:latin typeface="Futura PT Demi" panose="020B0604020202020204" charset="-52"/>
              </a:rPr>
              <a:t> (1.2.643.5.1.13.13.11.1066) – установка соответствий для аспирантуры, докторантуры.</a:t>
            </a:r>
          </a:p>
          <a:p>
            <a:endParaRPr lang="ru-RU" sz="1600" dirty="0">
              <a:latin typeface="Futura PT Demi" panose="020B0604020202020204" charset="-52"/>
            </a:endParaRPr>
          </a:p>
          <a:p>
            <a:r>
              <a:rPr lang="ru-RU" sz="1600" b="1" dirty="0">
                <a:latin typeface="Futura PT Demi" panose="020B0604020202020204" charset="-52"/>
              </a:rPr>
              <a:t>Полное описание настройки соответствий для ФРМР приведено в Руководстве пользователя (релиз 2.3.1.16), том 3, глава 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138CFE-50D3-46C4-A297-93BEF93454A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024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1244DA-B4D5-47FD-A4F4-EC26315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t">
            <a:normAutofit fontScale="90000"/>
          </a:bodyPr>
          <a:lstStyle/>
          <a:p>
            <a:r>
              <a:rPr lang="ru-RU" altLang="ru-RU" sz="3600" dirty="0">
                <a:latin typeface="Futura PT Demi" pitchFamily="34" charset="-52"/>
              </a:rPr>
              <a:t>Интеграция с ФРМР.</a:t>
            </a:r>
            <a:br>
              <a:rPr lang="ru-RU" altLang="ru-RU" sz="3600" dirty="0">
                <a:latin typeface="Futura PT Demi" pitchFamily="34" charset="-52"/>
              </a:rPr>
            </a:br>
            <a:r>
              <a:rPr lang="ru-RU" altLang="ru-RU" sz="3600" dirty="0">
                <a:latin typeface="Futura PT Demi" pitchFamily="34" charset="-52"/>
              </a:rPr>
              <a:t>Настройка свойств и состояний обучающихся</a:t>
            </a:r>
            <a:br>
              <a:rPr lang="ru-RU" altLang="ru-RU" sz="3600" dirty="0">
                <a:latin typeface="Futura PT Demi" pitchFamily="34" charset="-52"/>
              </a:rPr>
            </a:br>
            <a:endParaRPr lang="ru-RU" altLang="ru-RU" sz="3600" dirty="0">
              <a:latin typeface="Futura PT Demi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78F30-231C-4CEB-8920-3A83DAD26D3B}"/>
              </a:ext>
            </a:extLst>
          </p:cNvPr>
          <p:cNvSpPr txBox="1"/>
          <p:nvPr/>
        </p:nvSpPr>
        <p:spPr>
          <a:xfrm>
            <a:off x="191344" y="1435998"/>
            <a:ext cx="61926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Futura PT Demi" panose="020B0604020202020204" charset="-52"/>
              </a:rPr>
              <a:t>Важно! </a:t>
            </a:r>
          </a:p>
          <a:p>
            <a:r>
              <a:rPr lang="ru-RU" sz="1600" dirty="0">
                <a:latin typeface="Futura PT Demi" panose="020B0604020202020204" charset="-52"/>
              </a:rPr>
              <a:t>Если специальность должна выгружаться в ФРМР, запись о ней обязательно должна присутствовать в регистре сведений </a:t>
            </a:r>
            <a:r>
              <a:rPr lang="ru-RU" sz="1600" b="1" dirty="0">
                <a:latin typeface="Futura PT Demi" panose="020B0604020202020204" charset="-52"/>
              </a:rPr>
              <a:t>«Свойства обучения медицинских обучающихся»</a:t>
            </a:r>
            <a:r>
              <a:rPr lang="ru-RU" sz="1600" dirty="0">
                <a:latin typeface="Futura PT Demi" panose="020B0604020202020204" charset="-52"/>
              </a:rPr>
              <a:t>.</a:t>
            </a:r>
          </a:p>
          <a:p>
            <a:endParaRPr lang="ru-RU" sz="1600" dirty="0">
              <a:latin typeface="Futura PT Demi" panose="020B0604020202020204" charset="-52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Futura PT Demi" panose="020B0604020202020204" charset="-52"/>
              </a:rPr>
              <a:t>Важно! </a:t>
            </a:r>
          </a:p>
          <a:p>
            <a:r>
              <a:rPr lang="ru-RU" sz="1600" dirty="0">
                <a:latin typeface="Futura PT Demi" panose="020B0604020202020204" charset="-52"/>
              </a:rPr>
              <a:t>Если уровень подготовки + специальность обучающегося не соответствуют ни одной из записей регистра </a:t>
            </a:r>
            <a:r>
              <a:rPr lang="ru-RU" sz="1600" b="1" dirty="0">
                <a:latin typeface="Futura PT Demi" panose="020B0604020202020204" charset="-52"/>
              </a:rPr>
              <a:t>«Свойства обучения медицинских обучающихся»</a:t>
            </a:r>
            <a:r>
              <a:rPr lang="ru-RU" sz="1600" dirty="0">
                <a:latin typeface="Futura PT Demi" panose="020B0604020202020204" charset="-52"/>
              </a:rPr>
              <a:t>, то такой обучающийся в дальнейшем не будет добавлен в документ «Сведения для ФРМР».</a:t>
            </a:r>
          </a:p>
          <a:p>
            <a:endParaRPr lang="ru-RU" sz="1600" dirty="0">
              <a:latin typeface="Futura PT Demi" panose="020B0604020202020204" charset="-52"/>
            </a:endParaRPr>
          </a:p>
          <a:p>
            <a:endParaRPr lang="ru-RU" sz="1600" dirty="0">
              <a:latin typeface="Futura PT Demi" panose="020B0604020202020204" charset="-52"/>
            </a:endParaRPr>
          </a:p>
          <a:p>
            <a:r>
              <a:rPr lang="ru-RU" sz="1600" dirty="0">
                <a:latin typeface="Futura PT Demi" panose="020B0604020202020204" charset="-52"/>
              </a:rPr>
              <a:t>В регистре сведений </a:t>
            </a:r>
            <a:r>
              <a:rPr lang="ru-RU" sz="1600" b="1" dirty="0">
                <a:latin typeface="Futura PT Demi" panose="020B0604020202020204" charset="-52"/>
              </a:rPr>
              <a:t>«Состояния обучающихся для выгрузки в ФРМР»</a:t>
            </a:r>
            <a:r>
              <a:rPr lang="ru-RU" sz="1600" dirty="0">
                <a:latin typeface="Futura PT Demi" panose="020B0604020202020204" charset="-52"/>
              </a:rPr>
              <a:t> перечисляются состояния обучающихся, необходимые для выгрузки данных в ФРМР.</a:t>
            </a:r>
          </a:p>
          <a:p>
            <a:endParaRPr lang="ru-RU" sz="1600" dirty="0">
              <a:latin typeface="Futura PT Demi" panose="020B0604020202020204" charset="-52"/>
            </a:endParaRPr>
          </a:p>
          <a:p>
            <a:r>
              <a:rPr lang="ru-RU" sz="1600" b="1" dirty="0">
                <a:latin typeface="Futura PT Demi" panose="020B0604020202020204" charset="-52"/>
              </a:rPr>
              <a:t>Полное описание приведено в Руководстве пользователя (релиз 2.3.1.16), том 3, глава 13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0A439D-818D-40FC-895A-F1D74632E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735943"/>
            <a:ext cx="4181475" cy="1447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EFE722-CE8F-46C7-A254-7B5AAA772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3933056"/>
            <a:ext cx="4114800" cy="1571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91CB27-374C-41A7-83EA-8DABB56FBB9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280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1244DA-B4D5-47FD-A4F4-EC26315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t">
            <a:normAutofit fontScale="90000"/>
          </a:bodyPr>
          <a:lstStyle/>
          <a:p>
            <a:r>
              <a:rPr lang="ru-RU" altLang="ru-RU" sz="3600" dirty="0">
                <a:latin typeface="Futura PT Demi" pitchFamily="34" charset="-52"/>
              </a:rPr>
              <a:t>Интеграция с ФРМР.</a:t>
            </a:r>
            <a:br>
              <a:rPr lang="ru-RU" altLang="ru-RU" sz="3600" dirty="0">
                <a:latin typeface="Futura PT Demi" pitchFamily="34" charset="-52"/>
              </a:rPr>
            </a:br>
            <a:r>
              <a:rPr lang="ru-RU" altLang="ru-RU" sz="3600" dirty="0">
                <a:latin typeface="Futura PT Demi" pitchFamily="34" charset="-52"/>
              </a:rPr>
              <a:t>Документ «Сведения для ФРМР». Выгрузка в ФРМР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78F30-231C-4CEB-8920-3A83DAD26D3B}"/>
              </a:ext>
            </a:extLst>
          </p:cNvPr>
          <p:cNvSpPr txBox="1"/>
          <p:nvPr/>
        </p:nvSpPr>
        <p:spPr>
          <a:xfrm>
            <a:off x="191344" y="1435998"/>
            <a:ext cx="49685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Futura PT Demi" panose="020B0604020202020204" charset="-52"/>
              </a:rPr>
              <a:t>При выгрузке в ФРМР:</a:t>
            </a:r>
          </a:p>
          <a:p>
            <a:r>
              <a:rPr lang="ru-RU" sz="1600" dirty="0">
                <a:latin typeface="Futura PT Demi" panose="020B0604020202020204" charset="-52"/>
              </a:rPr>
              <a:t>• данные будут выгружены в ФРМР;</a:t>
            </a:r>
          </a:p>
          <a:p>
            <a:r>
              <a:rPr lang="ru-RU" sz="1600" dirty="0">
                <a:latin typeface="Futura PT Demi" panose="020B0604020202020204" charset="-52"/>
              </a:rPr>
              <a:t>• при успешной выгрузке (если в ответ вернулся идентификатор) будут заполнены поля «Идентификатор» на вкладках Формы работника или обучающегося;</a:t>
            </a:r>
          </a:p>
          <a:p>
            <a:r>
              <a:rPr lang="ru-RU" sz="1600" dirty="0">
                <a:latin typeface="Futura PT Demi" panose="020B0604020202020204" charset="-52"/>
              </a:rPr>
              <a:t>•при успешной выгрузке (если в ответ вернулся идентификатор)  для каждого выгруженного физического лица автоматически будут созданы и заполнены документы «Установка соответствий справочников информационных систем» для видов справочников:</a:t>
            </a:r>
          </a:p>
          <a:p>
            <a:pPr marL="450850" lvl="1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Futura PT Demi" panose="020B0604020202020204" charset="-52"/>
              </a:rPr>
              <a:t>­ Профессиональное образование ФРМР (внешний)(</a:t>
            </a:r>
            <a:r>
              <a:rPr lang="ru-RU" sz="1600" dirty="0" err="1">
                <a:latin typeface="Futura PT Demi" panose="020B0604020202020204" charset="-52"/>
              </a:rPr>
              <a:t>ПрофессиональноеОбразованиеФРМРВнешний</a:t>
            </a:r>
            <a:r>
              <a:rPr lang="ru-RU" sz="1600" dirty="0">
                <a:latin typeface="Futura PT Demi" panose="020B0604020202020204" charset="-52"/>
              </a:rPr>
              <a:t>);</a:t>
            </a:r>
          </a:p>
          <a:p>
            <a:pPr marL="450850" lvl="1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Futura PT Demi" panose="020B0604020202020204" charset="-52"/>
              </a:rPr>
              <a:t>­ Справочник физические лица ФРМР (внешний) (</a:t>
            </a:r>
            <a:r>
              <a:rPr lang="ru-RU" sz="1600" dirty="0" err="1">
                <a:latin typeface="Futura PT Demi" panose="020B0604020202020204" charset="-52"/>
              </a:rPr>
              <a:t>СправочникФизическиеЛицаФРМРВнешний</a:t>
            </a:r>
            <a:r>
              <a:rPr lang="ru-RU" sz="1600" dirty="0">
                <a:latin typeface="Futura PT Demi" panose="020B0604020202020204" charset="-52"/>
              </a:rPr>
              <a:t>).</a:t>
            </a:r>
          </a:p>
          <a:p>
            <a:endParaRPr lang="ru-RU" sz="1600" dirty="0">
              <a:latin typeface="Futura PT Demi" panose="020B0604020202020204" charset="-52"/>
            </a:endParaRPr>
          </a:p>
          <a:p>
            <a:r>
              <a:rPr lang="ru-RU" sz="1600" b="1" dirty="0">
                <a:latin typeface="Futura PT Demi" panose="020B0604020202020204" charset="-52"/>
              </a:rPr>
              <a:t>Полное описание приведено в Руководстве пользователя (релиз 2.3.1.16), том 3, глава 13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034DA0-C27F-456A-B5F5-C63EF7A1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1435998"/>
            <a:ext cx="6600426" cy="495262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61C31D-C1BD-42C6-8E26-8112F9B0E5BE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624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1244DA-B4D5-47FD-A4F4-EC26315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t">
            <a:normAutofit fontScale="90000"/>
          </a:bodyPr>
          <a:lstStyle/>
          <a:p>
            <a:r>
              <a:rPr lang="ru-RU" altLang="ru-RU" sz="3600" dirty="0">
                <a:latin typeface="Futura PT Demi" pitchFamily="34" charset="-52"/>
              </a:rPr>
              <a:t>Интеграция с ФРМР.</a:t>
            </a:r>
            <a:br>
              <a:rPr lang="ru-RU" altLang="ru-RU" sz="3600" dirty="0">
                <a:latin typeface="Futura PT Demi" pitchFamily="34" charset="-52"/>
              </a:rPr>
            </a:br>
            <a:r>
              <a:rPr lang="ru-RU" altLang="ru-RU" sz="3600" dirty="0">
                <a:latin typeface="Futura PT Demi" pitchFamily="34" charset="-52"/>
              </a:rPr>
              <a:t>Документ «Сведения для ФРМР». Выгрузка в ФРМР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78F30-231C-4CEB-8920-3A83DAD26D3B}"/>
              </a:ext>
            </a:extLst>
          </p:cNvPr>
          <p:cNvSpPr txBox="1"/>
          <p:nvPr/>
        </p:nvSpPr>
        <p:spPr>
          <a:xfrm>
            <a:off x="191344" y="1435998"/>
            <a:ext cx="4968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При двойном щелчке левой кнопкой мыши по любому полю табличной части формы документа «Сведения для ФРМР», кроме ФИО, открывается форма работника или обучающегося.</a:t>
            </a:r>
          </a:p>
          <a:p>
            <a:endParaRPr lang="ru-RU" sz="1600" dirty="0">
              <a:latin typeface="Futura PT Demi" panose="020B0604020202020204" charset="-52"/>
            </a:endParaRPr>
          </a:p>
          <a:p>
            <a:r>
              <a:rPr lang="ru-RU" sz="1600" b="1" dirty="0">
                <a:latin typeface="Futura PT Demi" panose="020B0604020202020204" charset="-52"/>
              </a:rPr>
              <a:t>Полное описание приведено в Руководстве пользователя (релиз 2.3.1.16), том 3, глава 13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853018-3CF8-4B8C-853A-11DECA1B5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1435998"/>
            <a:ext cx="6587889" cy="4940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6E78B8-BEAC-40F1-B761-BA534B16634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082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4C309C-C587-450F-AFF5-D2688FA25411}"/>
              </a:ext>
            </a:extLst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</a:pPr>
            <a:r>
              <a:rPr lang="ru-RU" altLang="ru-RU" sz="4000" dirty="0">
                <a:solidFill>
                  <a:srgbClr val="1C1C1C"/>
                </a:solidFill>
                <a:cs typeface="Arial" panose="020B0604020202020204" pitchFamily="34" charset="0"/>
              </a:rPr>
              <a:t>ИНТЕГРАЦИЯ С ЕР ЦДО</a:t>
            </a:r>
            <a:endParaRPr lang="ru-RU" altLang="ru-RU" sz="3200" dirty="0">
              <a:solidFill>
                <a:srgbClr val="1C1C1C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1D724688-0D14-4031-B57D-AAAECD8A2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692696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393DDD-2D07-421C-8693-0DB33696D82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104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90F553D-DB1C-464F-9BE1-68991B1C5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ctr" anchorCtr="0">
            <a:no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Развитие механизмов интеграции</a:t>
            </a:r>
            <a:br>
              <a:rPr lang="ru-RU" altLang="ru-RU" sz="3200" dirty="0">
                <a:latin typeface="Futura PT Demi" pitchFamily="34" charset="-52"/>
              </a:rPr>
            </a:br>
            <a:r>
              <a:rPr lang="ru-RU" altLang="ru-RU" sz="3200" dirty="0">
                <a:latin typeface="Futura PT Demi" pitchFamily="34" charset="-52"/>
              </a:rPr>
              <a:t>с реестром ЕР ЦДО</a:t>
            </a:r>
          </a:p>
        </p:txBody>
      </p:sp>
      <p:sp>
        <p:nvSpPr>
          <p:cNvPr id="20483" name=" 2">
            <a:extLst>
              <a:ext uri="{FF2B5EF4-FFF2-40B4-BE49-F238E27FC236}">
                <a16:creationId xmlns:a16="http://schemas.microsoft.com/office/drawing/2014/main" id="{475D18A5-84F9-4C7B-8081-D40A2999BB10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pitchFamily="34" charset="-52"/>
            </a:endParaRPr>
          </a:p>
        </p:txBody>
      </p:sp>
      <p:sp>
        <p:nvSpPr>
          <p:cNvPr id="20484" name="Объект 2">
            <a:extLst>
              <a:ext uri="{FF2B5EF4-FFF2-40B4-BE49-F238E27FC236}">
                <a16:creationId xmlns:a16="http://schemas.microsoft.com/office/drawing/2014/main" id="{F99A50D3-E710-4856-93AA-1AD54055CE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4" y="1793875"/>
            <a:ext cx="7704684" cy="5029200"/>
          </a:xfrm>
        </p:spPr>
        <p:txBody>
          <a:bodyPr/>
          <a:lstStyle/>
          <a:p>
            <a:pPr marL="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1800" b="1" dirty="0">
                <a:solidFill>
                  <a:srgbClr val="FF0000"/>
                </a:solidFill>
                <a:latin typeface="Futura PT Demi" pitchFamily="34" charset="-52"/>
              </a:rPr>
              <a:t>Единый реестр цифровых документов</a:t>
            </a:r>
            <a:br>
              <a:rPr lang="ru-RU" altLang="ru-RU" sz="1800" b="1" dirty="0">
                <a:solidFill>
                  <a:srgbClr val="FF0000"/>
                </a:solidFill>
                <a:latin typeface="Futura PT Demi" pitchFamily="34" charset="-52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Futura PT Demi" pitchFamily="34" charset="-52"/>
              </a:rPr>
              <a:t>об образовании</a:t>
            </a:r>
            <a:r>
              <a:rPr lang="ru-RU" altLang="ru-RU" sz="1800" dirty="0">
                <a:latin typeface="Futura PT Demi" pitchFamily="34" charset="-52"/>
              </a:rPr>
              <a:t> (эксперимент с 2023).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Futura PT Demi" pitchFamily="34" charset="-52"/>
              </a:rPr>
              <a:t>Участникам </a:t>
            </a:r>
            <a:r>
              <a:rPr lang="ru-RU" altLang="ru-RU" sz="1800" b="1" dirty="0">
                <a:solidFill>
                  <a:srgbClr val="FF0000"/>
                </a:solidFill>
                <a:latin typeface="Futura PT Demi" pitchFamily="34" charset="-52"/>
              </a:rPr>
              <a:t>эксперимента</a:t>
            </a:r>
            <a:r>
              <a:rPr lang="ru-RU" altLang="ru-RU" sz="1800" dirty="0">
                <a:latin typeface="Futura PT Demi" pitchFamily="34" charset="-52"/>
              </a:rPr>
              <a:t> требуется</a:t>
            </a:r>
            <a:br>
              <a:rPr lang="ru-RU" altLang="ru-RU" sz="1800" dirty="0">
                <a:latin typeface="Futura PT Demi" pitchFamily="34" charset="-52"/>
              </a:rPr>
            </a:br>
            <a:r>
              <a:rPr lang="ru-RU" altLang="ru-RU" sz="1800" dirty="0">
                <a:latin typeface="Futura PT Demi" pitchFamily="34" charset="-52"/>
              </a:rPr>
              <a:t>формировать цифровой документ</a:t>
            </a:r>
            <a:br>
              <a:rPr lang="ru-RU" altLang="ru-RU" sz="1800" dirty="0">
                <a:latin typeface="Futura PT Demi" pitchFamily="34" charset="-52"/>
              </a:rPr>
            </a:br>
            <a:r>
              <a:rPr lang="ru-RU" altLang="ru-RU" sz="1800" dirty="0">
                <a:latin typeface="Futura PT Demi" pitchFamily="34" charset="-52"/>
              </a:rPr>
              <a:t>об образовании и о квалификации</a:t>
            </a:r>
            <a:br>
              <a:rPr lang="ru-RU" altLang="ru-RU" sz="1800" dirty="0">
                <a:latin typeface="Futura PT Demi" pitchFamily="34" charset="-52"/>
              </a:rPr>
            </a:br>
            <a:r>
              <a:rPr lang="en-US" altLang="ru-RU" sz="1800" dirty="0">
                <a:latin typeface="Futura PT Demi" pitchFamily="34" charset="-52"/>
              </a:rPr>
              <a:t>(</a:t>
            </a:r>
            <a:r>
              <a:rPr lang="ru-RU" altLang="ru-RU" sz="1800" dirty="0">
                <a:latin typeface="Futura PT Demi" pitchFamily="34" charset="-52"/>
              </a:rPr>
              <a:t>апробированы 2</a:t>
            </a:r>
            <a:r>
              <a:rPr lang="en-US" altLang="ru-RU" sz="1800" dirty="0">
                <a:latin typeface="Futura PT Demi" pitchFamily="34" charset="-52"/>
              </a:rPr>
              <a:t> </a:t>
            </a:r>
            <a:r>
              <a:rPr lang="ru-RU" altLang="ru-RU" sz="1800" dirty="0">
                <a:latin typeface="Futura PT Demi" pitchFamily="34" charset="-52"/>
              </a:rPr>
              <a:t>способа: </a:t>
            </a:r>
            <a:r>
              <a:rPr lang="en-US" altLang="ru-RU" sz="1800" dirty="0">
                <a:latin typeface="Futura PT Demi" pitchFamily="34" charset="-52"/>
              </a:rPr>
              <a:t>API</a:t>
            </a:r>
            <a:r>
              <a:rPr lang="ru-RU" altLang="ru-RU" sz="1800" dirty="0">
                <a:latin typeface="Futura PT Demi" pitchFamily="34" charset="-52"/>
              </a:rPr>
              <a:t>, </a:t>
            </a:r>
            <a:r>
              <a:rPr lang="en-US" altLang="ru-RU" sz="1800" dirty="0">
                <a:latin typeface="Futura PT Demi" pitchFamily="34" charset="-52"/>
              </a:rPr>
              <a:t>excel)</a:t>
            </a:r>
            <a:r>
              <a:rPr lang="ru-RU" altLang="ru-RU" sz="1800" dirty="0">
                <a:latin typeface="Futura PT Demi" pitchFamily="34" charset="-52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Futura PT Demi" pitchFamily="34" charset="-52"/>
              </a:rPr>
              <a:t>Выдавать «бумажные» документы</a:t>
            </a:r>
            <a:br>
              <a:rPr lang="ru-RU" altLang="ru-RU" sz="1800" dirty="0">
                <a:latin typeface="Futura PT Demi" pitchFamily="34" charset="-52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Futura PT Demi" pitchFamily="34" charset="-52"/>
              </a:rPr>
              <a:t>пока</a:t>
            </a:r>
            <a:r>
              <a:rPr lang="ru-RU" altLang="ru-RU" sz="1800" dirty="0">
                <a:latin typeface="Futura PT Demi" pitchFamily="34" charset="-52"/>
              </a:rPr>
              <a:t> всё еще требуется.</a:t>
            </a:r>
          </a:p>
          <a:p>
            <a:pPr marL="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solidFill>
                  <a:srgbClr val="000000"/>
                </a:solidFill>
                <a:latin typeface="Futura PT Demi" pitchFamily="34" charset="-52"/>
              </a:rPr>
              <a:t>Аппарат Правительства РФ</a:t>
            </a:r>
            <a:br>
              <a:rPr lang="ru-RU" altLang="ru-RU" sz="1800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sz="1800" dirty="0">
                <a:solidFill>
                  <a:srgbClr val="000000"/>
                </a:solidFill>
                <a:latin typeface="Futura PT Demi" pitchFamily="34" charset="-52"/>
              </a:rPr>
              <a:t>признал эксперимент </a:t>
            </a:r>
            <a:r>
              <a:rPr lang="ru-RU" altLang="ru-RU" sz="1800" b="1" dirty="0">
                <a:solidFill>
                  <a:srgbClr val="FF0000"/>
                </a:solidFill>
                <a:latin typeface="Futura PT Demi" pitchFamily="34" charset="-52"/>
              </a:rPr>
              <a:t>успешным</a:t>
            </a:r>
            <a:r>
              <a:rPr lang="ru-RU" altLang="ru-RU" sz="1800" dirty="0">
                <a:latin typeface="Futura PT Demi" pitchFamily="34" charset="-52"/>
              </a:rPr>
              <a:t>.</a:t>
            </a:r>
          </a:p>
          <a:p>
            <a:pPr marL="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Futura PT Demi" pitchFamily="34" charset="-52"/>
              </a:rPr>
              <a:t>С 2025 года выгрузка данных в ЕР ЦДО </a:t>
            </a:r>
            <a:r>
              <a:rPr lang="ru-RU" altLang="ru-RU" sz="1800" b="1" dirty="0">
                <a:solidFill>
                  <a:srgbClr val="FF0000"/>
                </a:solidFill>
                <a:latin typeface="Futura PT Demi" pitchFamily="34" charset="-52"/>
              </a:rPr>
              <a:t>обязательна</a:t>
            </a:r>
            <a:r>
              <a:rPr lang="ru-RU" altLang="ru-RU" sz="1800" dirty="0">
                <a:latin typeface="Futura PT Demi" pitchFamily="34" charset="-52"/>
              </a:rPr>
              <a:t>.</a:t>
            </a:r>
          </a:p>
          <a:p>
            <a:pPr marL="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Futura PT Demi" pitchFamily="34" charset="-52"/>
              </a:rPr>
              <a:t>Добавляется выгрузка документов по дополнительному образованию.</a:t>
            </a:r>
          </a:p>
          <a:p>
            <a:pPr marL="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Futura PT Demi" pitchFamily="34" charset="-52"/>
              </a:rPr>
              <a:t>Больше участников =</a:t>
            </a:r>
            <a:r>
              <a:rPr lang="en-US" altLang="ru-RU" sz="1800" dirty="0">
                <a:latin typeface="Futura PT Demi" pitchFamily="34" charset="-52"/>
              </a:rPr>
              <a:t>&gt; </a:t>
            </a:r>
            <a:r>
              <a:rPr lang="ru-RU" altLang="ru-RU" sz="1800" dirty="0">
                <a:latin typeface="Futura PT Demi" pitchFamily="34" charset="-52"/>
              </a:rPr>
              <a:t>нужно автоматизировать действия.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67A6D-9EFF-46D0-9FF4-3B549E93D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BF158C-A301-41CC-9D1F-0C8CA915F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1378018"/>
            <a:ext cx="4041948" cy="50860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DF474C-7D29-4918-89D2-1B2AD0F8293F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7907586-05A7-4A79-A3B2-906BC2FB39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114793"/>
              </p:ext>
            </p:extLst>
          </p:nvPr>
        </p:nvGraphicFramePr>
        <p:xfrm>
          <a:off x="119336" y="1577975"/>
          <a:ext cx="11881320" cy="4947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1244DA-B4D5-47FD-A4F4-EC26315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ctr" anchorCtr="0">
            <a:norm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Интеграция с ЕР ЦДО.</a:t>
            </a:r>
            <a:br>
              <a:rPr lang="ru-RU" altLang="ru-RU" sz="3200" dirty="0">
                <a:latin typeface="Futura PT Demi" pitchFamily="34" charset="-52"/>
              </a:rPr>
            </a:br>
            <a:r>
              <a:rPr lang="ru-RU" altLang="ru-RU" sz="3200" dirty="0">
                <a:latin typeface="Futura PT Demi" pitchFamily="34" charset="-52"/>
              </a:rPr>
              <a:t>Порядок работы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F2694-711E-4B80-8B80-1A6FB8DD9E7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981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90F553D-DB1C-464F-9BE1-68991B1C5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ctr" anchorCtr="0">
            <a:no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Загрузка справочников ЕР ЦДО</a:t>
            </a:r>
          </a:p>
        </p:txBody>
      </p:sp>
      <p:sp>
        <p:nvSpPr>
          <p:cNvPr id="20483" name=" 2">
            <a:extLst>
              <a:ext uri="{FF2B5EF4-FFF2-40B4-BE49-F238E27FC236}">
                <a16:creationId xmlns:a16="http://schemas.microsoft.com/office/drawing/2014/main" id="{475D18A5-84F9-4C7B-8081-D40A2999BB10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pitchFamily="34" charset="-52"/>
            </a:endParaRPr>
          </a:p>
        </p:txBody>
      </p:sp>
      <p:sp>
        <p:nvSpPr>
          <p:cNvPr id="20484" name="Объект 2">
            <a:extLst>
              <a:ext uri="{FF2B5EF4-FFF2-40B4-BE49-F238E27FC236}">
                <a16:creationId xmlns:a16="http://schemas.microsoft.com/office/drawing/2014/main" id="{F99A50D3-E710-4856-93AA-1AD54055CE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4" y="1793875"/>
            <a:ext cx="5688460" cy="5029200"/>
          </a:xfrm>
        </p:spPr>
        <p:txBody>
          <a:bodyPr/>
          <a:lstStyle/>
          <a:p>
            <a:pPr marL="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Futura PT Demi" pitchFamily="34" charset="-52"/>
              </a:rPr>
              <a:t>Необходимо загрузить из ЕР ЦДО данные сотрудников, имеющих право подписи документов</a:t>
            </a:r>
          </a:p>
          <a:p>
            <a:pPr marL="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Futura PT Demi" pitchFamily="34" charset="-52"/>
              </a:rPr>
              <a:t>Далее нужно настроить соответствия между сотрудниками, загруженными из ЕР ЦДО, и сотрудниками, информация о которых хранится в «1С:Университет ПРОФ»</a:t>
            </a:r>
          </a:p>
          <a:p>
            <a:pPr marL="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latin typeface="Futura PT Demi" pitchFamily="34" charset="-52"/>
              </a:rPr>
              <a:t>Настройка выполняется в документе «Установка соответствий справочников информационных систем»; вид справочника «Информация о подписывающих (</a:t>
            </a:r>
            <a:r>
              <a:rPr lang="ru-RU" altLang="ru-RU" sz="1800" dirty="0" err="1">
                <a:latin typeface="Futura PT Demi" pitchFamily="34" charset="-52"/>
              </a:rPr>
              <a:t>get-doc-signers</a:t>
            </a:r>
            <a:r>
              <a:rPr lang="ru-RU" altLang="ru-RU" sz="1800" dirty="0">
                <a:latin typeface="Futura PT Demi" pitchFamily="34" charset="-52"/>
              </a:rPr>
              <a:t>)»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67A6D-9EFF-46D0-9FF4-3B549E93D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9F8035-851C-4C1E-AE3A-54B0544B9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575" y="2204864"/>
            <a:ext cx="4648200" cy="3105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CA3159-495D-49C0-93D1-E145E1E8B8BF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44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 2">
            <a:extLst>
              <a:ext uri="{FF2B5EF4-FFF2-40B4-BE49-F238E27FC236}">
                <a16:creationId xmlns:a16="http://schemas.microsoft.com/office/drawing/2014/main" id="{69229D14-D912-4F00-BA5A-9D05C87051BA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-52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C0B00ED-44E0-41A6-A871-8BB75D8C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11941175" cy="5184775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1800" b="1" dirty="0">
                <a:latin typeface="Futura PT Demi" panose="020B0604020202020204" charset="-52"/>
              </a:rPr>
              <a:t>Стоимость владения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Стоимость «1С:Университет» – 96 000 р., «1С:Университет ПРОФ» – 282 700 р.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latin typeface="Futura PT Demi" panose="020B0604020202020204" charset="-52"/>
              </a:rPr>
              <a:t>Поддержка </a:t>
            </a:r>
            <a:r>
              <a:rPr lang="ru-RU" sz="1800" dirty="0">
                <a:latin typeface="Futura PT Demi" panose="020B0604020202020204" charset="-52"/>
              </a:rPr>
              <a:t>«1С:Университет» – 91 200 р./год (КП Отраслевой , пролонгация после перерыва),</a:t>
            </a:r>
            <a:br>
              <a:rPr lang="ru-RU" sz="1800" dirty="0">
                <a:latin typeface="Futura PT Demi" panose="020B0604020202020204" charset="-52"/>
              </a:rPr>
            </a:br>
            <a:r>
              <a:rPr lang="ru-RU" altLang="ru-RU" sz="1800" dirty="0">
                <a:latin typeface="Futura PT Demi" panose="020B0604020202020204" charset="-52"/>
              </a:rPr>
              <a:t>«1С:Университет ПРОФ» </a:t>
            </a:r>
            <a:r>
              <a:rPr lang="ru-RU" sz="1800" dirty="0">
                <a:latin typeface="Futura PT Demi" panose="020B0604020202020204" charset="-52"/>
              </a:rPr>
              <a:t>– 364 000 </a:t>
            </a:r>
            <a:r>
              <a:rPr lang="ru-RU" altLang="ru-RU" sz="1800" dirty="0">
                <a:latin typeface="Futura PT Demi" panose="020B0604020202020204" charset="-52"/>
              </a:rPr>
              <a:t>р./год (СЛК)</a:t>
            </a:r>
            <a:endParaRPr lang="ru-RU" sz="1800" dirty="0">
              <a:latin typeface="Futura PT Demi" panose="020B0604020202020204" charset="-52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Лицензия на сервер – 115 200 р.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Клиентская лицензия – примерно 5 000 р., достаточно 200 – 500 лицензий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Объем адаптаций под требования вуза – по согласованию</a:t>
            </a:r>
          </a:p>
          <a:p>
            <a:pPr marL="0" indent="0">
              <a:buFontTx/>
              <a:buNone/>
              <a:defRPr/>
            </a:pPr>
            <a:r>
              <a:rPr lang="ru-RU" sz="1800" b="1" dirty="0">
                <a:latin typeface="Futura PT Demi" panose="020B0604020202020204" charset="-52"/>
              </a:rPr>
              <a:t>Особенности решения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Соответствие нормативной базе, постоянные обновления (4-5 в год)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Взаимодействие с вузовским сообществом</a:t>
            </a:r>
          </a:p>
          <a:p>
            <a:pPr marL="0" indent="0">
              <a:buFontTx/>
              <a:buNone/>
              <a:defRPr/>
            </a:pPr>
            <a:r>
              <a:rPr lang="ru-RU" sz="1800" b="1" dirty="0">
                <a:latin typeface="Futura PT Demi" panose="020B0604020202020204" charset="-52"/>
              </a:rPr>
              <a:t>Особенности комплексного внедрения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Продолжительность внедрения от 6 мес. до 3-х лет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Привлечение лучших партнеров, гарантии фирмы «1С»</a:t>
            </a:r>
          </a:p>
          <a:p>
            <a:pPr marL="0" indent="0">
              <a:buFontTx/>
              <a:buNone/>
              <a:defRPr/>
            </a:pPr>
            <a:r>
              <a:rPr lang="ru-RU" sz="1800" b="1" dirty="0">
                <a:latin typeface="Futura PT Demi" panose="020B0604020202020204" charset="-52"/>
              </a:rPr>
              <a:t>Технология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«1С:Предприятие 8.3»/«1С:Предприятие 8.3</a:t>
            </a:r>
            <a:r>
              <a:rPr lang="en-US" sz="1800" dirty="0">
                <a:latin typeface="Futura PT Demi" panose="020B0604020202020204" charset="-52"/>
              </a:rPr>
              <a:t>z</a:t>
            </a:r>
            <a:r>
              <a:rPr lang="ru-RU" sz="1800" dirty="0">
                <a:latin typeface="Futura PT Demi" panose="020B0604020202020204" charset="-52"/>
              </a:rPr>
              <a:t>», открытый код, работа с веб браузерами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charset="-52"/>
              </a:rPr>
              <a:t>Штатное обновление с «1С:Университет» на «1С:Университет ПРОФ»</a:t>
            </a:r>
          </a:p>
        </p:txBody>
      </p:sp>
      <p:sp>
        <p:nvSpPr>
          <p:cNvPr id="9220" name="Заголовок 1">
            <a:extLst>
              <a:ext uri="{FF2B5EF4-FFF2-40B4-BE49-F238E27FC236}">
                <a16:creationId xmlns:a16="http://schemas.microsoft.com/office/drawing/2014/main" id="{0BD69CFE-D58B-4139-BD57-5CEA81D2F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818312" cy="1081087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000000"/>
                </a:solidFill>
                <a:latin typeface="Futura PT Demi" panose="020B0604020202020204" charset="-52"/>
              </a:rPr>
              <a:t>«1С:Университет» и </a:t>
            </a:r>
            <a:br>
              <a:rPr lang="ru-RU" altLang="ru-RU" sz="3200" b="1" dirty="0">
                <a:solidFill>
                  <a:srgbClr val="000000"/>
                </a:solidFill>
                <a:latin typeface="Futura PT Demi" panose="020B0604020202020204" charset="-52"/>
              </a:rPr>
            </a:br>
            <a:r>
              <a:rPr lang="ru-RU" altLang="ru-RU" sz="3200" b="1" dirty="0">
                <a:solidFill>
                  <a:srgbClr val="000000"/>
                </a:solidFill>
                <a:latin typeface="Futura PT Demi" panose="020B0604020202020204" charset="-52"/>
              </a:rPr>
              <a:t>«1С:Университет ПРОФ». </a:t>
            </a:r>
            <a:br>
              <a:rPr lang="ru-RU" altLang="ru-RU" sz="3200" dirty="0">
                <a:solidFill>
                  <a:srgbClr val="000000"/>
                </a:solidFill>
                <a:latin typeface="Futura PT Demi" panose="020B0604020202020204" charset="-52"/>
              </a:rPr>
            </a:br>
            <a:r>
              <a:rPr lang="ru-RU" altLang="ru-RU" sz="3200" dirty="0">
                <a:solidFill>
                  <a:srgbClr val="000000"/>
                </a:solidFill>
                <a:latin typeface="Futura PT Demi" panose="020B0604020202020204" charset="-52"/>
              </a:rPr>
              <a:t>Дополнительная информация.</a:t>
            </a:r>
            <a:endParaRPr lang="ru-RU" altLang="ru-RU" sz="3200" dirty="0">
              <a:latin typeface="Futura PT Demi" panose="020B0604020202020204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17B83-E896-43EC-B36F-0A0B3874B23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AD3CC49-CA9C-46EB-8B56-508CBB2BFEB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582912-F2D3-47A1-92F5-8B2450BA8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90F553D-DB1C-464F-9BE1-68991B1C5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ctr" anchorCtr="0">
            <a:no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Загрузка справочников ЕР ЦДО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67A6D-9EFF-46D0-9FF4-3B549E93D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C32AC1-E174-4746-9668-DF84B6EE5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843" y="2132856"/>
            <a:ext cx="4657725" cy="3000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A76DAAB3-1216-46ED-B72B-7C17C97EF9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4" y="1793875"/>
            <a:ext cx="5688460" cy="5029200"/>
          </a:xfrm>
        </p:spPr>
        <p:txBody>
          <a:bodyPr>
            <a:normAutofit/>
          </a:bodyPr>
          <a:lstStyle/>
          <a:p>
            <a:pPr lvl="0"/>
            <a:r>
              <a:rPr lang="ru-RU" sz="1600" dirty="0">
                <a:latin typeface="Futura PT Demi" panose="020B0604020202020204" charset="-52"/>
              </a:rPr>
              <a:t>«Создать справочник Статусы обработки документов» – будет автоматически создан документ «Установка соответствий справочников информационных систем» для вида справочника «Статусы обработки документов (</a:t>
            </a:r>
            <a:r>
              <a:rPr lang="ru-RU" sz="1600" dirty="0" err="1">
                <a:latin typeface="Futura PT Demi" panose="020B0604020202020204" charset="-52"/>
              </a:rPr>
              <a:t>get-doc-statuses</a:t>
            </a:r>
            <a:r>
              <a:rPr lang="ru-RU" sz="1600" dirty="0">
                <a:latin typeface="Futura PT Demi" panose="020B0604020202020204" charset="-52"/>
              </a:rPr>
              <a:t>)». </a:t>
            </a:r>
            <a:r>
              <a:rPr lang="ru-RU" sz="1600" b="1" dirty="0">
                <a:latin typeface="Futura PT Demi" panose="020B0604020202020204" charset="-52"/>
              </a:rPr>
              <a:t>Соответствия в созданном документе настраивать не нужно.</a:t>
            </a:r>
          </a:p>
          <a:p>
            <a:pPr lvl="0"/>
            <a:r>
              <a:rPr lang="ru-RU" sz="1600" dirty="0">
                <a:latin typeface="Futura PT Demi" panose="020B0604020202020204" charset="-52"/>
              </a:rPr>
              <a:t>«Создать справочник Виды бланков» - будет автоматически создан и заполнен документ «Установка соответствий справочников информационных систем» для вида справочника «Виды бланков (</a:t>
            </a:r>
            <a:r>
              <a:rPr lang="ru-RU" sz="1600" dirty="0" err="1">
                <a:latin typeface="Futura PT Demi" panose="020B0604020202020204" charset="-52"/>
              </a:rPr>
              <a:t>reg-printed-form-forms</a:t>
            </a:r>
            <a:r>
              <a:rPr lang="ru-RU" sz="1600" dirty="0">
                <a:latin typeface="Futura PT Demi" panose="020B0604020202020204" charset="-52"/>
              </a:rPr>
              <a:t>)». </a:t>
            </a:r>
            <a:br>
              <a:rPr lang="ru-RU" sz="1600" dirty="0">
                <a:latin typeface="Futura PT Demi" panose="020B0604020202020204" charset="-52"/>
              </a:rPr>
            </a:br>
            <a:r>
              <a:rPr lang="ru-RU" sz="1600" dirty="0">
                <a:latin typeface="Futura PT Demi" panose="020B0604020202020204" charset="-52"/>
              </a:rPr>
              <a:t>Соответствия в созданном документе будут автоматически настроены для элементов внешней информационной системы «Приложение», «Диплом», «Справка». </a:t>
            </a:r>
            <a:br>
              <a:rPr lang="ru-RU" sz="1600" dirty="0">
                <a:latin typeface="Futura PT Demi" panose="020B0604020202020204" charset="-52"/>
              </a:rPr>
            </a:br>
            <a:r>
              <a:rPr lang="ru-RU" sz="1600" dirty="0">
                <a:latin typeface="Futura PT Demi" panose="020B0604020202020204" charset="-52"/>
              </a:rPr>
              <a:t>Для элементов внешней информационной системы «Аттестат» и «Свидетельство» соответствия настраивать не нужно.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75416-F9AB-452F-A03B-01C93952DF1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016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90F553D-DB1C-464F-9BE1-68991B1C5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ctr" anchorCtr="0">
            <a:no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Настройка соответствий для договоров о целевом обучении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67A6D-9EFF-46D0-9FF4-3B549E93D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4C5152-7A9F-4E6A-9751-9FC5BE26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154" y="1928037"/>
            <a:ext cx="8896350" cy="4524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A4A9FA-D702-456D-9507-17424D85A67D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17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90F553D-DB1C-464F-9BE1-68991B1C5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ctr" anchorCtr="0">
            <a:no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Настройка соответствий специальностей видам и областям профессиональной деятельности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67A6D-9EFF-46D0-9FF4-3B549E93D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4C021B-8CD1-42E2-A0DF-CC66836C7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28" y="1852761"/>
            <a:ext cx="8905875" cy="4600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61FB7-16AE-4F61-A939-F17E1A081AF4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351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90F553D-DB1C-464F-9BE1-68991B1C5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ctr" anchorCtr="0">
            <a:no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Выгрузка данных в ЕР ЦДО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67A6D-9EFF-46D0-9FF4-3B549E93D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ADEFE0-40C4-45B6-B184-541E69A7B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484784"/>
            <a:ext cx="9896210" cy="5144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69303-A05C-481D-B648-EE408ACE3E6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464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1244DA-B4D5-47FD-A4F4-EC26315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2700"/>
            <a:ext cx="7561262" cy="1565275"/>
          </a:xfrm>
        </p:spPr>
        <p:txBody>
          <a:bodyPr anchor="t">
            <a:norm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ЕР ЦДО.</a:t>
            </a:r>
            <a:br>
              <a:rPr lang="ru-RU" sz="3200" dirty="0">
                <a:latin typeface="Futura PT Demi" panose="020B0604020202020204" charset="-52"/>
              </a:rPr>
            </a:br>
            <a:r>
              <a:rPr lang="ru-RU" sz="3200" dirty="0">
                <a:latin typeface="Futura PT Demi" panose="020B0604020202020204" charset="-52"/>
              </a:rPr>
              <a:t>Вопросы и ответы</a:t>
            </a:r>
            <a:endParaRPr lang="ru-RU" altLang="ru-RU" sz="3200" dirty="0">
              <a:latin typeface="Futura PT Demi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78F30-231C-4CEB-8920-3A83DAD26D3B}"/>
              </a:ext>
            </a:extLst>
          </p:cNvPr>
          <p:cNvSpPr txBox="1"/>
          <p:nvPr/>
        </p:nvSpPr>
        <p:spPr>
          <a:xfrm>
            <a:off x="191344" y="1435998"/>
            <a:ext cx="11665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Futura PT Demi" panose="020B0604020202020204" charset="-52"/>
              </a:rPr>
              <a:t>В: При передаче по API возникла ошибка "Ошибка: Ошибка в Наименование области профессиональной деятельности. Ошибка в Наименование вида профессиональной деятельности." Что делать?</a:t>
            </a:r>
          </a:p>
          <a:p>
            <a:r>
              <a:rPr lang="ru-RU" b="1" dirty="0">
                <a:latin typeface="Futura PT Demi" panose="020B0604020202020204" charset="-52"/>
              </a:rPr>
              <a:t>О: </a:t>
            </a:r>
            <a:r>
              <a:rPr lang="ru-RU" dirty="0">
                <a:latin typeface="Futura PT Demi" panose="020B0604020202020204" charset="-52"/>
              </a:rPr>
              <a:t>Не заполнено соответствие специальностей и видов проф. Деятельности или данные в дипломе и в таблице выгрузки не совпадают.</a:t>
            </a:r>
          </a:p>
          <a:p>
            <a:endParaRPr lang="ru-RU" sz="1600" b="1" dirty="0">
              <a:latin typeface="Futura PT Demi" panose="020B0604020202020204" charset="-52"/>
            </a:endParaRPr>
          </a:p>
          <a:p>
            <a:endParaRPr lang="ru-RU" sz="1600" b="1" dirty="0">
              <a:latin typeface="Futura PT Demi" panose="020B0604020202020204" charset="-52"/>
            </a:endParaRPr>
          </a:p>
          <a:p>
            <a:r>
              <a:rPr lang="ru-RU" sz="1600" b="1" dirty="0">
                <a:latin typeface="Futura PT Demi" panose="020B0604020202020204" charset="-52"/>
              </a:rPr>
              <a:t>В: Какова последовательность выгрузки дипломов в ЕР ЦДО по API и в какой момент нужно подписывать диплом?</a:t>
            </a:r>
          </a:p>
          <a:p>
            <a:r>
              <a:rPr lang="ru-RU" sz="1600" b="1" dirty="0">
                <a:latin typeface="Futura PT Demi" panose="020B0604020202020204" charset="-52"/>
              </a:rPr>
              <a:t>О: </a:t>
            </a:r>
            <a:r>
              <a:rPr lang="ru-RU" sz="1600" dirty="0">
                <a:latin typeface="Futura PT Demi" panose="020B0604020202020204" charset="-52"/>
              </a:rPr>
              <a:t>Необходимо выгрузить диплом, затем нажать кнопку «Получить статусы ЕР ЦДО», убедиться, что пришел реестровый номер, затем подписать диплом в Личном кабинете ЕР ЦДО. Такая последовательность связана с тем, что модель API ЕР ЦДО не позволит получить  реестровый номер после подписания диплома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983E6-6164-429A-B412-2820A76149C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627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908050"/>
            <a:ext cx="65532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47108" name="Заголовок 1"/>
          <p:cNvSpPr txBox="1">
            <a:spLocks/>
          </p:cNvSpPr>
          <p:nvPr/>
        </p:nvSpPr>
        <p:spPr bwMode="auto">
          <a:xfrm>
            <a:off x="963613" y="4406900"/>
            <a:ext cx="101727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000" dirty="0">
                <a:solidFill>
                  <a:srgbClr val="000000"/>
                </a:solidFill>
              </a:rPr>
              <a:t>ЭКОСИСТЕМА ВУЗА</a:t>
            </a:r>
            <a:br>
              <a:rPr lang="ru-RU" altLang="ru-RU" sz="4000" dirty="0">
                <a:solidFill>
                  <a:srgbClr val="000000"/>
                </a:solidFill>
              </a:rPr>
            </a:br>
            <a:r>
              <a:rPr lang="ru-RU" altLang="ru-RU" sz="4000" dirty="0">
                <a:solidFill>
                  <a:srgbClr val="000000"/>
                </a:solidFill>
              </a:rPr>
              <a:t>И «1С:УНИВЕРСИТЕТ ПРОФ»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F5069-6E56-441C-8196-C9EBDE42247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DB3D8AF-FFC7-4759-B3C0-ECA54B5A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528" y="300831"/>
            <a:ext cx="10272712" cy="1081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kern="0" dirty="0">
                <a:solidFill>
                  <a:schemeClr val="tx1"/>
                </a:solidFill>
                <a:latin typeface="Futura PT Demi" panose="020B0604020202020204" pitchFamily="34" charset="-52"/>
              </a:rPr>
              <a:t>Внедрения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6C782479-8283-4A7E-A2CD-E810F57DDCA4}"/>
              </a:ext>
            </a:extLst>
          </p:cNvPr>
          <p:cNvSpPr txBox="1">
            <a:spLocks/>
          </p:cNvSpPr>
          <p:nvPr/>
        </p:nvSpPr>
        <p:spPr bwMode="auto">
          <a:xfrm>
            <a:off x="479425" y="1412875"/>
            <a:ext cx="10274300" cy="490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1800" kern="0" dirty="0"/>
              <a:t>Вузами России приобретено более 450 экземпляров программного продукта. </a:t>
            </a:r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Среди вузов, внедряющих «1С:Университет» и «1С:Университет ПРОФ»: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НИТУ МИСиС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Финансовый университет при Правительстве Российской Федерации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Московский политехнический университет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Южный федеральный университет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Национальный исследовательский университет «МЭИ»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Российский университет медицины</a:t>
            </a:r>
          </a:p>
          <a:p>
            <a:pPr marL="522288" eaLnBrk="1" fontAlgn="b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Северо-Кавказский федеральный университет</a:t>
            </a:r>
            <a:endParaRPr lang="ru-RU" altLang="ru-RU" kern="0" dirty="0"/>
          </a:p>
        </p:txBody>
      </p:sp>
      <p:pic>
        <p:nvPicPr>
          <p:cNvPr id="67588" name="Рисунок 9">
            <a:extLst>
              <a:ext uri="{FF2B5EF4-FFF2-40B4-BE49-F238E27FC236}">
                <a16:creationId xmlns:a16="http://schemas.microsoft.com/office/drawing/2014/main" id="{F911693D-68D0-48C3-B2C4-3CAA6354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2392363"/>
            <a:ext cx="16462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Рисунок 10">
            <a:extLst>
              <a:ext uri="{FF2B5EF4-FFF2-40B4-BE49-F238E27FC236}">
                <a16:creationId xmlns:a16="http://schemas.microsoft.com/office/drawing/2014/main" id="{4CBE7FB1-1846-45DF-9AC2-0956EAD0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1223963"/>
            <a:ext cx="174466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Рисунок 11">
            <a:extLst>
              <a:ext uri="{FF2B5EF4-FFF2-40B4-BE49-F238E27FC236}">
                <a16:creationId xmlns:a16="http://schemas.microsoft.com/office/drawing/2014/main" id="{3E0A3416-B4A3-4869-BBB8-37AA517F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291138"/>
            <a:ext cx="15224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Рисунок 12">
            <a:extLst>
              <a:ext uri="{FF2B5EF4-FFF2-40B4-BE49-F238E27FC236}">
                <a16:creationId xmlns:a16="http://schemas.microsoft.com/office/drawing/2014/main" id="{A7CDD32B-7E0F-4FA1-BDB8-A9ADDDD4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5289550"/>
            <a:ext cx="1247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Рисунок 13">
            <a:extLst>
              <a:ext uri="{FF2B5EF4-FFF2-40B4-BE49-F238E27FC236}">
                <a16:creationId xmlns:a16="http://schemas.microsoft.com/office/drawing/2014/main" id="{B6DD2F76-AD55-4452-892D-2A46AC95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48288"/>
            <a:ext cx="1520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Рисунок 14">
            <a:extLst>
              <a:ext uri="{FF2B5EF4-FFF2-40B4-BE49-F238E27FC236}">
                <a16:creationId xmlns:a16="http://schemas.microsoft.com/office/drawing/2014/main" id="{AD18A996-1BA0-4C56-9D09-831434B37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122988"/>
            <a:ext cx="646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Рисунок 15">
            <a:extLst>
              <a:ext uri="{FF2B5EF4-FFF2-40B4-BE49-F238E27FC236}">
                <a16:creationId xmlns:a16="http://schemas.microsoft.com/office/drawing/2014/main" id="{75026248-9011-428D-86D1-B6611BA37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49875"/>
            <a:ext cx="115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Рисунок 16" descr="C:\Users\grechkin\AppData\Local\Microsoft\Windows\INetCache\Content.Word\Моск институ психоанализа.png">
            <a:extLst>
              <a:ext uri="{FF2B5EF4-FFF2-40B4-BE49-F238E27FC236}">
                <a16:creationId xmlns:a16="http://schemas.microsoft.com/office/drawing/2014/main" id="{F25CC1BF-3B58-4778-A807-EB5CF016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295900"/>
            <a:ext cx="1762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Рисунок 17" descr="C:\Users\grechkin\AppData\Local\Microsoft\Windows\INetCache\Content.Word\ГСГУ_logo.png">
            <a:extLst>
              <a:ext uri="{FF2B5EF4-FFF2-40B4-BE49-F238E27FC236}">
                <a16:creationId xmlns:a16="http://schemas.microsoft.com/office/drawing/2014/main" id="{7BE2A33A-4F43-49C5-96C3-61759F85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6161088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Рисунок 18" descr="C:\Users\grechkin\AppData\Local\Microsoft\Windows\INetCache\Content.Word\Станкин.jpg">
            <a:extLst>
              <a:ext uri="{FF2B5EF4-FFF2-40B4-BE49-F238E27FC236}">
                <a16:creationId xmlns:a16="http://schemas.microsoft.com/office/drawing/2014/main" id="{37695404-B93E-4CF4-ACB9-1D536BA5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5278438"/>
            <a:ext cx="863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Рисунок 19" descr="C:\Users\grechkin\AppData\Local\Microsoft\Windows\INetCache\Content.Word\ПСТГУ на светлом.png">
            <a:extLst>
              <a:ext uri="{FF2B5EF4-FFF2-40B4-BE49-F238E27FC236}">
                <a16:creationId xmlns:a16="http://schemas.microsoft.com/office/drawing/2014/main" id="{4692584C-210C-41D0-8D53-F4D215CD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3" y="6089650"/>
            <a:ext cx="631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Picture 3" descr="МЭИ">
            <a:extLst>
              <a:ext uri="{FF2B5EF4-FFF2-40B4-BE49-F238E27FC236}">
                <a16:creationId xmlns:a16="http://schemas.microsoft.com/office/drawing/2014/main" id="{36BEB3B4-0DC7-4BF6-B136-E85704FE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6013450"/>
            <a:ext cx="1285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0" name="Picture 4" descr="РГАУ-МСХА_логотип">
            <a:extLst>
              <a:ext uri="{FF2B5EF4-FFF2-40B4-BE49-F238E27FC236}">
                <a16:creationId xmlns:a16="http://schemas.microsoft.com/office/drawing/2014/main" id="{7AF7B1D8-FA1B-4609-BDF5-05178A996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6051550"/>
            <a:ext cx="7429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1" name="Picture 5" descr="РТА">
            <a:extLst>
              <a:ext uri="{FF2B5EF4-FFF2-40B4-BE49-F238E27FC236}">
                <a16:creationId xmlns:a16="http://schemas.microsoft.com/office/drawing/2014/main" id="{8C39F36B-FD8F-458F-8664-F559C4B0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6027738"/>
            <a:ext cx="7810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2" name="Рисунок 23" descr="C:\Users\grechkin\AppData\Local\Microsoft\Windows\INetCache\Content.Word\Штиглиц уточнить.png">
            <a:extLst>
              <a:ext uri="{FF2B5EF4-FFF2-40B4-BE49-F238E27FC236}">
                <a16:creationId xmlns:a16="http://schemas.microsoft.com/office/drawing/2014/main" id="{B33C332A-262A-4E01-BD4A-A7C89AE2F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5" y="6053138"/>
            <a:ext cx="7048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3" name="Рисунок 24" descr="C:\Users\grechkin\AppData\Local\Microsoft\Windows\INetCache\Content.Word\Сколково в цвете.jpg">
            <a:extLst>
              <a:ext uri="{FF2B5EF4-FFF2-40B4-BE49-F238E27FC236}">
                <a16:creationId xmlns:a16="http://schemas.microsoft.com/office/drawing/2014/main" id="{46B861D0-24F5-4240-8A56-6DE18783F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6089650"/>
            <a:ext cx="955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4" name="Рисунок 25">
            <a:extLst>
              <a:ext uri="{FF2B5EF4-FFF2-40B4-BE49-F238E27FC236}">
                <a16:creationId xmlns:a16="http://schemas.microsoft.com/office/drawing/2014/main" id="{8CC5DC36-B31F-47C1-9983-0332D4E8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825" y="5259388"/>
            <a:ext cx="1382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5" name="Рисунок 26">
            <a:extLst>
              <a:ext uri="{FF2B5EF4-FFF2-40B4-BE49-F238E27FC236}">
                <a16:creationId xmlns:a16="http://schemas.microsoft.com/office/drawing/2014/main" id="{819AE846-699A-40CF-8070-51962B0D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312738"/>
            <a:ext cx="19065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6" name="Рисунок 27">
            <a:extLst>
              <a:ext uri="{FF2B5EF4-FFF2-40B4-BE49-F238E27FC236}">
                <a16:creationId xmlns:a16="http://schemas.microsoft.com/office/drawing/2014/main" id="{0B3FBFF0-DECC-4E21-86A9-EEE8EC47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263" y="3797300"/>
            <a:ext cx="771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7" name="Рисунок 28">
            <a:extLst>
              <a:ext uri="{FF2B5EF4-FFF2-40B4-BE49-F238E27FC236}">
                <a16:creationId xmlns:a16="http://schemas.microsoft.com/office/drawing/2014/main" id="{293DC2EE-3AF2-4351-95F7-C199304AF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13" y="3449638"/>
            <a:ext cx="771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8" name="Рисунок 29">
            <a:extLst>
              <a:ext uri="{FF2B5EF4-FFF2-40B4-BE49-F238E27FC236}">
                <a16:creationId xmlns:a16="http://schemas.microsoft.com/office/drawing/2014/main" id="{2A12D13F-F0E3-4A00-BD53-039B5059A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825" y="3824288"/>
            <a:ext cx="7715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9" name="Рисунок 30">
            <a:extLst>
              <a:ext uri="{FF2B5EF4-FFF2-40B4-BE49-F238E27FC236}">
                <a16:creationId xmlns:a16="http://schemas.microsoft.com/office/drawing/2014/main" id="{B6D0E68A-01BC-4FC3-AADC-6975020A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3446463"/>
            <a:ext cx="7715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D340D6-2B50-46B8-81DC-A9D792BD1B3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B60C86AB-A673-4E7A-A478-2988F96ED299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550863" y="1484313"/>
            <a:ext cx="10274300" cy="490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kern="0" dirty="0"/>
              <a:t>Экосистема 1С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dirty="0"/>
              <a:t>партнеры фирмы «1С» (в РФ более 60 компаний-партнеров фирмы 1С с компетенциями в части автоматизации образовательных организаций</a:t>
            </a:r>
            <a:r>
              <a:rPr lang="ru-RU" u="sng" dirty="0"/>
              <a:t>)</a:t>
            </a:r>
            <a:endParaRPr lang="ru-RU" dirty="0"/>
          </a:p>
          <a:p>
            <a:pPr marL="922338" lvl="1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dirty="0"/>
              <a:t>специалисты по «1С» технологиям (в РФ более 100 тыс. специалистов по программированию в среде «1С») </a:t>
            </a:r>
          </a:p>
          <a:p>
            <a:pPr marL="922338" lvl="1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dirty="0"/>
              <a:t>специалисты по «1С:Университет ПРОФ» (в РФ более 500 специалистов по «1С:Университет ПРОФ»)</a:t>
            </a:r>
          </a:p>
          <a:p>
            <a:pPr marL="357188" indent="-357188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dirty="0"/>
              <a:t>комплекс программных продуктов  по автоматизации предприятий, в том числе автоматизации деятельности образовательных учреждений</a:t>
            </a:r>
          </a:p>
          <a:p>
            <a:pPr marL="522288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endParaRPr 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2D428-AD0B-4DFE-939D-E1C468D6EFD5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CFE40BE-0809-4DB4-907E-458758A6EA61}"/>
              </a:ext>
            </a:extLst>
          </p:cNvPr>
          <p:cNvSpPr txBox="1">
            <a:spLocks/>
          </p:cNvSpPr>
          <p:nvPr/>
        </p:nvSpPr>
        <p:spPr>
          <a:xfrm>
            <a:off x="1629272" y="1"/>
            <a:ext cx="8838059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200" b="1" dirty="0">
                <a:latin typeface="Futura PT Demi" panose="020B0604020202020204" charset="-52"/>
              </a:rPr>
              <a:t>Конкурентные преимущества решений на платформе «1С:Предприятие»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pic>
        <p:nvPicPr>
          <p:cNvPr id="50179" name="Picture 4" descr="schem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87463"/>
            <a:ext cx="9121775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962FC0-0E4D-45EE-B808-72FA09BA32A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13A2F31-93C5-4EAE-9A7A-58628A31420E}"/>
              </a:ext>
            </a:extLst>
          </p:cNvPr>
          <p:cNvSpPr txBox="1">
            <a:spLocks/>
          </p:cNvSpPr>
          <p:nvPr/>
        </p:nvSpPr>
        <p:spPr>
          <a:xfrm>
            <a:off x="1593098" y="0"/>
            <a:ext cx="883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200" b="1" dirty="0">
                <a:latin typeface="Futura PT Demi" panose="020B0604020202020204" charset="-52"/>
              </a:rPr>
              <a:t>Комплекс программных продуктов  «1С» для автоматизации вузов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F75F8F-1EC9-4475-9CCA-A9CC68D8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0"/>
            <a:ext cx="10199687" cy="148478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kern="0" dirty="0">
                <a:solidFill>
                  <a:schemeClr val="tx1"/>
                </a:solidFill>
                <a:latin typeface="Futura PT Demi" panose="020B0604020202020204" pitchFamily="34" charset="-52"/>
              </a:rPr>
              <a:t>Ответы на часто задаваемые вопросы</a:t>
            </a:r>
          </a:p>
        </p:txBody>
      </p:sp>
      <p:sp>
        <p:nvSpPr>
          <p:cNvPr id="71684" name="Прямоугольник 3">
            <a:extLst>
              <a:ext uri="{FF2B5EF4-FFF2-40B4-BE49-F238E27FC236}">
                <a16:creationId xmlns:a16="http://schemas.microsoft.com/office/drawing/2014/main" id="{B1D0CBCC-FD6E-45C8-A15C-B2FBB977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5622" y="6157753"/>
            <a:ext cx="120726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Futura PT Demi" panose="020B0604020202020204" pitchFamily="34" charset="-52"/>
              </a:rPr>
              <a:t>Ответы на часто задаваемые вопросы можно найти на официальном сайте ООО «СГУ-</a:t>
            </a:r>
            <a:r>
              <a:rPr lang="ru-RU" altLang="ru-RU" sz="1800" dirty="0" err="1">
                <a:solidFill>
                  <a:schemeClr val="tx1"/>
                </a:solidFill>
                <a:latin typeface="Futura PT Demi" panose="020B0604020202020204" pitchFamily="34" charset="-52"/>
              </a:rPr>
              <a:t>Инфоком</a:t>
            </a:r>
            <a:r>
              <a:rPr lang="ru-RU" altLang="ru-RU" sz="1800" dirty="0">
                <a:solidFill>
                  <a:schemeClr val="tx1"/>
                </a:solidFill>
                <a:latin typeface="Futura PT Demi" panose="020B0604020202020204" pitchFamily="34" charset="-52"/>
              </a:rPr>
              <a:t>»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ru-RU" sz="2400" dirty="0">
                <a:solidFill>
                  <a:schemeClr val="tx1"/>
                </a:solidFill>
                <a:latin typeface="Futura PT Demi" panose="020B0604020202020204" pitchFamily="34" charset="-52"/>
                <a:hlinkClick r:id="rId2"/>
              </a:rPr>
              <a:t>https://sgu-infocom.ru/support/faq/</a:t>
            </a:r>
            <a:r>
              <a:rPr lang="ru-RU" altLang="ru-RU" sz="24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800" dirty="0">
              <a:solidFill>
                <a:schemeClr val="tx1"/>
              </a:solidFill>
              <a:latin typeface="Futura PT Demi" panose="020B0604020202020204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496C2-8597-49BB-917C-D96DA7EAA32D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8BB0F57-7E96-403E-A4FD-AC1F1DD6C4A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C5DB77-9A54-4333-8770-ED939C4DA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030537"/>
            <a:ext cx="6694237" cy="50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7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8A7F97C9-E1C2-4A07-A98E-769D5DCBB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10199687" cy="1081088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latin typeface="Futura PT Demi" panose="020B0604020202020204" charset="-52"/>
              </a:rPr>
              <a:t>«1С:Университет ПРОФ». </a:t>
            </a:r>
            <a:br>
              <a:rPr lang="ru-RU" altLang="ru-RU" sz="3200" b="1" dirty="0">
                <a:latin typeface="Futura PT Demi" panose="020B0604020202020204" charset="-52"/>
              </a:rPr>
            </a:br>
            <a:r>
              <a:rPr lang="ru-RU" altLang="ru-RU" sz="3200" b="1" dirty="0">
                <a:latin typeface="Futura PT Demi" panose="020B0604020202020204" charset="-52"/>
              </a:rPr>
              <a:t>Структура конфигурации.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91E486-1969-43E2-AF39-3DF26E215F1E}"/>
              </a:ext>
            </a:extLst>
          </p:cNvPr>
          <p:cNvSpPr/>
          <p:nvPr/>
        </p:nvSpPr>
        <p:spPr>
          <a:xfrm>
            <a:off x="623888" y="1341438"/>
            <a:ext cx="1403350" cy="792162"/>
          </a:xfrm>
          <a:prstGeom prst="rect">
            <a:avLst/>
          </a:prstGeom>
          <a:solidFill>
            <a:srgbClr val="FEF7A0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Планирование учебного процесса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582231-D9DD-41B5-B2B4-70012C181360}"/>
              </a:ext>
            </a:extLst>
          </p:cNvPr>
          <p:cNvSpPr/>
          <p:nvPr/>
        </p:nvSpPr>
        <p:spPr>
          <a:xfrm>
            <a:off x="2387600" y="1341438"/>
            <a:ext cx="1404938" cy="792162"/>
          </a:xfrm>
          <a:prstGeom prst="rect">
            <a:avLst/>
          </a:prstGeom>
          <a:solidFill>
            <a:srgbClr val="FEF7A0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Организация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проведение приемной кампании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179E6D-4BD7-4501-861E-D596974B660C}"/>
              </a:ext>
            </a:extLst>
          </p:cNvPr>
          <p:cNvSpPr/>
          <p:nvPr/>
        </p:nvSpPr>
        <p:spPr>
          <a:xfrm>
            <a:off x="4187825" y="1341438"/>
            <a:ext cx="1403350" cy="792162"/>
          </a:xfrm>
          <a:prstGeom prst="rect">
            <a:avLst/>
          </a:prstGeom>
          <a:solidFill>
            <a:srgbClr val="FEF7A0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Формирование приказов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830A36-199A-44FA-A5AB-14D5BE162C24}"/>
              </a:ext>
            </a:extLst>
          </p:cNvPr>
          <p:cNvSpPr/>
          <p:nvPr/>
        </p:nvSpPr>
        <p:spPr>
          <a:xfrm>
            <a:off x="623888" y="2349500"/>
            <a:ext cx="1403350" cy="792163"/>
          </a:xfrm>
          <a:prstGeom prst="rect">
            <a:avLst/>
          </a:prstGeom>
          <a:solidFill>
            <a:srgbClr val="FEF7A0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Расчет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распределение учебной нагрузки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8D6427-5FFD-41FE-898A-C189BDAD3158}"/>
              </a:ext>
            </a:extLst>
          </p:cNvPr>
          <p:cNvSpPr/>
          <p:nvPr/>
        </p:nvSpPr>
        <p:spPr>
          <a:xfrm>
            <a:off x="623888" y="3357563"/>
            <a:ext cx="1403350" cy="792162"/>
          </a:xfrm>
          <a:prstGeom prst="rect">
            <a:avLst/>
          </a:prstGeom>
          <a:solidFill>
            <a:srgbClr val="FEF7A0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Учет оплаты за обучение, стипендиальные приказы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E7A962-CFB2-461B-950D-257C89B188E0}"/>
              </a:ext>
            </a:extLst>
          </p:cNvPr>
          <p:cNvSpPr/>
          <p:nvPr/>
        </p:nvSpPr>
        <p:spPr>
          <a:xfrm>
            <a:off x="3108325" y="4365625"/>
            <a:ext cx="1403350" cy="792163"/>
          </a:xfrm>
          <a:prstGeom prst="rect">
            <a:avLst/>
          </a:prstGeom>
          <a:solidFill>
            <a:srgbClr val="FEF7A0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Организация трудоустройства выпускников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C0CB89-1D71-4B93-AA2C-B18693B03089}"/>
              </a:ext>
            </a:extLst>
          </p:cNvPr>
          <p:cNvSpPr/>
          <p:nvPr/>
        </p:nvSpPr>
        <p:spPr>
          <a:xfrm>
            <a:off x="1416050" y="4365625"/>
            <a:ext cx="1403350" cy="792163"/>
          </a:xfrm>
          <a:prstGeom prst="rect">
            <a:avLst/>
          </a:prstGeom>
          <a:solidFill>
            <a:srgbClr val="FEF7A0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Интеграция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 ФИС ГИА и приема, ФРДО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9ECD27-1B7B-4B15-B148-EB390FB6DF62}"/>
              </a:ext>
            </a:extLst>
          </p:cNvPr>
          <p:cNvSpPr/>
          <p:nvPr/>
        </p:nvSpPr>
        <p:spPr>
          <a:xfrm>
            <a:off x="4187825" y="3357563"/>
            <a:ext cx="1403350" cy="792162"/>
          </a:xfrm>
          <a:prstGeom prst="rect">
            <a:avLst/>
          </a:prstGeom>
          <a:solidFill>
            <a:srgbClr val="FEF7A0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Формирование отчетов и форм (дипломы, справки, ВПО-1)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2D211E-F134-4BE2-A132-EB5F191422B9}"/>
              </a:ext>
            </a:extLst>
          </p:cNvPr>
          <p:cNvSpPr/>
          <p:nvPr/>
        </p:nvSpPr>
        <p:spPr>
          <a:xfrm>
            <a:off x="2387600" y="3357563"/>
            <a:ext cx="1404938" cy="792162"/>
          </a:xfrm>
          <a:prstGeom prst="rect">
            <a:avLst/>
          </a:prstGeom>
          <a:solidFill>
            <a:srgbClr val="FEF7A0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Организация проведения практик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B5A6105-22B4-4166-9370-61AF9463A115}"/>
              </a:ext>
            </a:extLst>
          </p:cNvPr>
          <p:cNvSpPr/>
          <p:nvPr/>
        </p:nvSpPr>
        <p:spPr>
          <a:xfrm>
            <a:off x="2387600" y="2349500"/>
            <a:ext cx="1404938" cy="792163"/>
          </a:xfrm>
          <a:prstGeom prst="rect">
            <a:avLst/>
          </a:prstGeom>
          <a:solidFill>
            <a:srgbClr val="FEF7A0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Управление контингентом студентов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C9B0BEC-B6B4-4A98-9C7A-308876AA92A6}"/>
              </a:ext>
            </a:extLst>
          </p:cNvPr>
          <p:cNvSpPr/>
          <p:nvPr/>
        </p:nvSpPr>
        <p:spPr>
          <a:xfrm>
            <a:off x="4187825" y="2349500"/>
            <a:ext cx="1403350" cy="792163"/>
          </a:xfrm>
          <a:prstGeom prst="rect">
            <a:avLst/>
          </a:prstGeom>
          <a:solidFill>
            <a:srgbClr val="FEF7A0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Учет успеваемости и посещаемости</a:t>
            </a:r>
          </a:p>
        </p:txBody>
      </p:sp>
      <p:sp>
        <p:nvSpPr>
          <p:cNvPr id="3" name="Левая фигурная скобка 2">
            <a:extLst>
              <a:ext uri="{FF2B5EF4-FFF2-40B4-BE49-F238E27FC236}">
                <a16:creationId xmlns:a16="http://schemas.microsoft.com/office/drawing/2014/main" id="{4818BE9D-1C1A-48FD-B77B-2F77221F1750}"/>
              </a:ext>
            </a:extLst>
          </p:cNvPr>
          <p:cNvSpPr/>
          <p:nvPr/>
        </p:nvSpPr>
        <p:spPr>
          <a:xfrm rot="16200000">
            <a:off x="2797969" y="2766219"/>
            <a:ext cx="403225" cy="5472113"/>
          </a:xfrm>
          <a:prstGeom prst="leftBrace">
            <a:avLst/>
          </a:prstGeom>
          <a:ln w="28575">
            <a:solidFill>
              <a:srgbClr val="8C3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Левая фигурная скобка 16">
            <a:extLst>
              <a:ext uri="{FF2B5EF4-FFF2-40B4-BE49-F238E27FC236}">
                <a16:creationId xmlns:a16="http://schemas.microsoft.com/office/drawing/2014/main" id="{9CEB1951-5531-4E2F-B45A-7716585B2F61}"/>
              </a:ext>
            </a:extLst>
          </p:cNvPr>
          <p:cNvSpPr/>
          <p:nvPr/>
        </p:nvSpPr>
        <p:spPr>
          <a:xfrm rot="16200000">
            <a:off x="5681662" y="827088"/>
            <a:ext cx="404813" cy="10936288"/>
          </a:xfrm>
          <a:prstGeom prst="leftBrace">
            <a:avLst/>
          </a:prstGeom>
          <a:ln w="28575">
            <a:solidFill>
              <a:srgbClr val="8C3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56" name="TextBox 3">
            <a:extLst>
              <a:ext uri="{FF2B5EF4-FFF2-40B4-BE49-F238E27FC236}">
                <a16:creationId xmlns:a16="http://schemas.microsoft.com/office/drawing/2014/main" id="{40D5C49C-17E7-4643-B03D-CA120E93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5651500"/>
            <a:ext cx="561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b="1"/>
              <a:t>1С:Университет</a:t>
            </a:r>
          </a:p>
        </p:txBody>
      </p:sp>
      <p:sp>
        <p:nvSpPr>
          <p:cNvPr id="10257" name="TextBox 18">
            <a:extLst>
              <a:ext uri="{FF2B5EF4-FFF2-40B4-BE49-F238E27FC236}">
                <a16:creationId xmlns:a16="http://schemas.microsoft.com/office/drawing/2014/main" id="{3F1486D8-74CA-4483-9EA9-2510AC364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6443663"/>
            <a:ext cx="10936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b="1"/>
              <a:t>1С:Университет ПРОФ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03376D8-B215-45C6-8323-9F2AD1D9B6BA}"/>
              </a:ext>
            </a:extLst>
          </p:cNvPr>
          <p:cNvSpPr/>
          <p:nvPr/>
        </p:nvSpPr>
        <p:spPr>
          <a:xfrm>
            <a:off x="6132513" y="1341438"/>
            <a:ext cx="1403350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Составление расписания учебных занятий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0242D3D-AF7C-4E86-A082-870736C33E55}"/>
              </a:ext>
            </a:extLst>
          </p:cNvPr>
          <p:cNvSpPr/>
          <p:nvPr/>
        </p:nvSpPr>
        <p:spPr>
          <a:xfrm>
            <a:off x="7859713" y="3357563"/>
            <a:ext cx="1404937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Управление послевузовским и дополнительным образованием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D28706D-029D-47BC-B5AA-5197B4D7B7A2}"/>
              </a:ext>
            </a:extLst>
          </p:cNvPr>
          <p:cNvSpPr/>
          <p:nvPr/>
        </p:nvSpPr>
        <p:spPr>
          <a:xfrm>
            <a:off x="7861300" y="2349500"/>
            <a:ext cx="1403350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Управление научной деятельностью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инновациями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CE54E0F-7DF2-473A-9081-1FACBE832071}"/>
              </a:ext>
            </a:extLst>
          </p:cNvPr>
          <p:cNvSpPr/>
          <p:nvPr/>
        </p:nvSpPr>
        <p:spPr>
          <a:xfrm>
            <a:off x="6132513" y="2349500"/>
            <a:ext cx="1403350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Автоматизация проведения ГИА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3B8DBE9-46E2-4ADC-B9E7-B2CCA9935A7C}"/>
              </a:ext>
            </a:extLst>
          </p:cNvPr>
          <p:cNvSpPr/>
          <p:nvPr/>
        </p:nvSpPr>
        <p:spPr>
          <a:xfrm>
            <a:off x="9588500" y="3357563"/>
            <a:ext cx="1404938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Управление кампусом вуза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697E633-2DAB-49E5-9387-3B48EC80E565}"/>
              </a:ext>
            </a:extLst>
          </p:cNvPr>
          <p:cNvSpPr/>
          <p:nvPr/>
        </p:nvSpPr>
        <p:spPr>
          <a:xfrm>
            <a:off x="9588500" y="2349500"/>
            <a:ext cx="1403350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Автоматизация деятельности диссертационных советов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98CB167-158F-41D2-9D7B-3CB0320766C6}"/>
              </a:ext>
            </a:extLst>
          </p:cNvPr>
          <p:cNvSpPr/>
          <p:nvPr/>
        </p:nvSpPr>
        <p:spPr>
          <a:xfrm>
            <a:off x="6132513" y="5373688"/>
            <a:ext cx="1403350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Личные кабинеты поступающего, обучающегося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преподавателя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F3CE985-B757-44C5-A6B9-69D224EC688F}"/>
              </a:ext>
            </a:extLst>
          </p:cNvPr>
          <p:cNvSpPr/>
          <p:nvPr/>
        </p:nvSpPr>
        <p:spPr>
          <a:xfrm>
            <a:off x="6132513" y="3357563"/>
            <a:ext cx="1403350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Формирование отчетов и форм (№2-наука, 1-НК)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FBF2727-DDA5-4C72-A05E-A79B5352FC11}"/>
              </a:ext>
            </a:extLst>
          </p:cNvPr>
          <p:cNvSpPr/>
          <p:nvPr/>
        </p:nvSpPr>
        <p:spPr>
          <a:xfrm>
            <a:off x="6130925" y="4365625"/>
            <a:ext cx="1404938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Интеграция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 ГУП МСР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71207B4-EEE3-474F-962A-C313A78FBB4B}"/>
              </a:ext>
            </a:extLst>
          </p:cNvPr>
          <p:cNvSpPr/>
          <p:nvPr/>
        </p:nvSpPr>
        <p:spPr>
          <a:xfrm>
            <a:off x="9588500" y="5373688"/>
            <a:ext cx="1403350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Суперсервис «Поступление в вуз онлайн»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для ВО и СПО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B47C2F7-8F54-4FE1-B8CE-1CC9BBFBAA84}"/>
              </a:ext>
            </a:extLst>
          </p:cNvPr>
          <p:cNvSpPr/>
          <p:nvPr/>
        </p:nvSpPr>
        <p:spPr>
          <a:xfrm>
            <a:off x="7859713" y="4365625"/>
            <a:ext cx="1404937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Интеграция</a:t>
            </a:r>
            <a:b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с ЕР ЦДО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81BE27D-7DD4-4263-9EDB-941003B7EC02}"/>
              </a:ext>
            </a:extLst>
          </p:cNvPr>
          <p:cNvSpPr/>
          <p:nvPr/>
        </p:nvSpPr>
        <p:spPr>
          <a:xfrm>
            <a:off x="9588500" y="4365625"/>
            <a:ext cx="1403350" cy="792163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Интеграция с Витриной студентов </a:t>
            </a:r>
          </a:p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и ГИР ВУ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F3754B7-106C-4534-8AA4-48DB7E4067D0}"/>
              </a:ext>
            </a:extLst>
          </p:cNvPr>
          <p:cNvSpPr/>
          <p:nvPr/>
        </p:nvSpPr>
        <p:spPr>
          <a:xfrm>
            <a:off x="7859713" y="5373688"/>
            <a:ext cx="1404937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Возможность подключения Мобильного приложения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1A0C778-5E5A-4EF3-A739-2B933749D149}"/>
              </a:ext>
            </a:extLst>
          </p:cNvPr>
          <p:cNvSpPr/>
          <p:nvPr/>
        </p:nvSpPr>
        <p:spPr>
          <a:xfrm>
            <a:off x="7861300" y="1341438"/>
            <a:ext cx="1403350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Работа с учебными планами </a:t>
            </a:r>
            <a:r>
              <a:rPr lang="en-US" sz="900" dirty="0" err="1">
                <a:solidFill>
                  <a:schemeClr val="tx1"/>
                </a:solidFill>
                <a:latin typeface="Futura PT Demi" panose="020B0604020202020204" pitchFamily="34" charset="-52"/>
              </a:rPr>
              <a:t>plx</a:t>
            </a:r>
            <a:r>
              <a:rPr lang="en-US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и</a:t>
            </a:r>
            <a:r>
              <a:rPr lang="en-US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Futura PT Demi" panose="020B0604020202020204" pitchFamily="34" charset="-52"/>
              </a:rPr>
              <a:t>osf</a:t>
            </a:r>
            <a:r>
              <a:rPr lang="ru-RU" sz="900" dirty="0">
                <a:solidFill>
                  <a:schemeClr val="tx1"/>
                </a:solidFill>
                <a:latin typeface="Futura PT Demi" panose="020B0604020202020204" pitchFamily="34" charset="-52"/>
              </a:rPr>
              <a:t>; образовательные программы и программы дисциплин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BF2353C-B8C6-4DAF-995F-8540E6B0C4F7}"/>
              </a:ext>
            </a:extLst>
          </p:cNvPr>
          <p:cNvSpPr/>
          <p:nvPr/>
        </p:nvSpPr>
        <p:spPr>
          <a:xfrm>
            <a:off x="9588500" y="1341438"/>
            <a:ext cx="1403350" cy="792162"/>
          </a:xfrm>
          <a:prstGeom prst="rect">
            <a:avLst/>
          </a:prstGeom>
          <a:solidFill>
            <a:srgbClr val="F5BB65"/>
          </a:solidFill>
          <a:ln w="6350">
            <a:solidFill>
              <a:srgbClr val="8C3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Futura PT Demi" panose="020B0604020202020204" pitchFamily="34" charset="-52"/>
              </a:rPr>
              <a:t>Работа с портфолио студентов и преподавателей, УМК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159A42-2CC6-45E3-ADE4-D5E9B9D73A2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" name="Рисунок 6">
            <a:extLst>
              <a:ext uri="{FF2B5EF4-FFF2-40B4-BE49-F238E27FC236}">
                <a16:creationId xmlns:a16="http://schemas.microsoft.com/office/drawing/2014/main" id="{4BD2A13D-6430-4543-987F-AA9DC421C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F75F8F-1EC9-4475-9CCA-A9CC68D8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59680"/>
            <a:ext cx="10199687" cy="1081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kern="0" dirty="0">
                <a:solidFill>
                  <a:schemeClr val="tx1"/>
                </a:solidFill>
                <a:latin typeface="Futura PT Demi" panose="020B0604020202020204" pitchFamily="34" charset="-52"/>
              </a:rPr>
              <a:t>Материалы и расширения</a:t>
            </a:r>
          </a:p>
        </p:txBody>
      </p:sp>
      <p:sp>
        <p:nvSpPr>
          <p:cNvPr id="71684" name="Прямоугольник 3">
            <a:extLst>
              <a:ext uri="{FF2B5EF4-FFF2-40B4-BE49-F238E27FC236}">
                <a16:creationId xmlns:a16="http://schemas.microsoft.com/office/drawing/2014/main" id="{B1D0CBCC-FD6E-45C8-A15C-B2FBB977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5622" y="6074712"/>
            <a:ext cx="120726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Futura PT Demi" panose="020B0604020202020204" pitchFamily="34" charset="-52"/>
              </a:rPr>
              <a:t>Скачать новые материалы и расширения можно в разделе актуального релиза «1С:Университет ПРОФ» на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ru-RU" sz="2400" dirty="0">
                <a:solidFill>
                  <a:schemeClr val="tx1"/>
                </a:solidFill>
                <a:latin typeface="Futura PT Demi" panose="020B0604020202020204" pitchFamily="34" charset="-52"/>
                <a:hlinkClick r:id="rId2"/>
              </a:rPr>
              <a:t>https://releases.1c.ru/</a:t>
            </a:r>
            <a:r>
              <a:rPr lang="ru-RU" altLang="ru-RU" sz="24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  <a:endParaRPr lang="ru-RU" altLang="ru-RU" sz="1800" dirty="0">
              <a:solidFill>
                <a:schemeClr val="tx1"/>
              </a:solidFill>
              <a:latin typeface="Futura PT Demi" panose="020B0604020202020204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496C2-8597-49BB-917C-D96DA7EAA32D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8BB0F57-7E96-403E-A4FD-AC1F1DD6C4A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50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78AA18-AFA6-4C6B-8E10-69051555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1081088"/>
            <a:ext cx="6354529" cy="50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65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F75F8F-1EC9-4475-9CCA-A9CC68D8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0"/>
            <a:ext cx="10199687" cy="1081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kern="0" dirty="0">
                <a:solidFill>
                  <a:schemeClr val="tx1"/>
                </a:solidFill>
                <a:latin typeface="Futura PT Demi" panose="020B0604020202020204" pitchFamily="34" charset="-52"/>
              </a:rPr>
              <a:t>Источники информации</a:t>
            </a:r>
          </a:p>
        </p:txBody>
      </p:sp>
      <p:sp>
        <p:nvSpPr>
          <p:cNvPr id="71684" name="Прямоугольник 3">
            <a:extLst>
              <a:ext uri="{FF2B5EF4-FFF2-40B4-BE49-F238E27FC236}">
                <a16:creationId xmlns:a16="http://schemas.microsoft.com/office/drawing/2014/main" id="{B1D0CBCC-FD6E-45C8-A15C-B2FBB977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1484313"/>
            <a:ext cx="1152207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Подробную информацию о функциональных возможностях подсистем можно получить на сайте фирмы «1С» и сайте компании «СГУ-Инфоком».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ru-RU" sz="1600" dirty="0">
                <a:solidFill>
                  <a:schemeClr val="accent5">
                    <a:lumMod val="50000"/>
                  </a:schemeClr>
                </a:solidFill>
                <a:latin typeface="Futura PT Demi" panose="020B0604020202020204" pitchFamily="34" charset="-52"/>
                <a:hlinkClick r:id="rId2"/>
              </a:rPr>
              <a:t>1c.ru</a:t>
            </a: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Futura PT Demi" panose="020B0604020202020204" pitchFamily="34" charset="-52"/>
            </a:endParaRP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карточка «1С:Университет ПРОФ» - </a:t>
            </a:r>
            <a:r>
              <a:rPr lang="en-US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3"/>
              </a:rPr>
              <a:t>http://solutions.1c.ru/catalog/university-prof</a:t>
            </a:r>
            <a:r>
              <a:rPr lang="en-US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карточка «1С:Университет» - </a:t>
            </a:r>
            <a:r>
              <a:rPr lang="en-US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2"/>
              </a:rPr>
              <a:t>http://solutions.1c.ru/catalog/university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официальное информационное письмо об изменении стоимости и запуске электронных поставок - </a:t>
            </a:r>
            <a:r>
              <a:rPr lang="en-US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4"/>
              </a:rPr>
              <a:t>http://1c.ru/news/info.jsp?id=23782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defRPr/>
            </a:pP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  <a:hlinkClick r:id="rId5"/>
              </a:rPr>
              <a:t>http://www.sgu-infocom.ru</a:t>
            </a: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презентации 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перечень вузов, в которых внедрен</a:t>
            </a:r>
            <a:r>
              <a:rPr lang="en-US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/</a:t>
            </a:r>
            <a:r>
              <a:rPr lang="ru-RU" altLang="ru-RU" sz="1600" dirty="0">
                <a:solidFill>
                  <a:schemeClr val="tx1"/>
                </a:solidFill>
                <a:latin typeface="Futura PT Demi" panose="020B0604020202020204" pitchFamily="34" charset="-52"/>
              </a:rPr>
              <a:t>внедряется «1С:Университет» и «1С:Университет ПРОФ»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Futura PT Demi" panose="020B0604020202020204" pitchFamily="34" charset="-52"/>
              </a:rPr>
              <a:t>видеозаписи вебинаров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600" dirty="0">
              <a:solidFill>
                <a:schemeClr val="tx1"/>
              </a:solidFill>
              <a:latin typeface="Futura PT Demi" panose="020B0604020202020204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496C2-8597-49BB-917C-D96DA7EAA32D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8BB0F57-7E96-403E-A4FD-AC1F1DD6C4A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51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51203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833563" y="471488"/>
            <a:ext cx="8523287" cy="720725"/>
          </a:xfrm>
        </p:spPr>
        <p:txBody>
          <a:bodyPr/>
          <a:lstStyle/>
          <a:p>
            <a:pPr algn="ctr"/>
            <a:r>
              <a:rPr lang="ru-RU" altLang="ru-RU" sz="4000" b="1" dirty="0">
                <a:latin typeface="Futura PT Demi" pitchFamily="34" charset="-52"/>
              </a:rPr>
              <a:t>СПАСИБО ЗА ВНИМАНИЕ!</a:t>
            </a:r>
          </a:p>
        </p:txBody>
      </p:sp>
      <p:pic>
        <p:nvPicPr>
          <p:cNvPr id="51204" name="Picture 4" descr="http://qrcoder.ru/code/?http%3A%2F%2Fsolutions.1c.ru%2Fcatalog%2Funiversity-prof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1588245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8" descr="http://qrcoder.ru/code/?http%3A%2F%2Fsgu-infocom.ru&amp;6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59" y="3676553"/>
            <a:ext cx="1696665" cy="16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957263" y="1585913"/>
            <a:ext cx="8234362" cy="4867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1800" kern="0" dirty="0"/>
              <a:t>ФИРМА «1С» 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web: </a:t>
            </a:r>
            <a:r>
              <a:rPr lang="ru-RU" altLang="ru-RU" sz="1600" kern="0" dirty="0">
                <a:hlinkClick r:id="rId5"/>
              </a:rPr>
              <a:t>http://solutions.1c.ru/catalog/university-prof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web: </a:t>
            </a:r>
            <a:r>
              <a:rPr lang="ru-RU" altLang="ru-RU" sz="1600" kern="0" dirty="0">
                <a:hlinkClick r:id="rId6"/>
              </a:rPr>
              <a:t>http://solutions.1c.ru/catalog/university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тел. +7 (495) 737-92-57</a:t>
            </a:r>
          </a:p>
          <a:p>
            <a:pPr marL="0" indent="0">
              <a:buFontTx/>
              <a:buNone/>
              <a:defRPr/>
            </a:pPr>
            <a:endParaRPr lang="ru-RU" altLang="ru-RU" sz="1800" kern="0" dirty="0"/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ООО «СГУ-Инфоком»</a:t>
            </a:r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Линия консультационной поддержки: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web: </a:t>
            </a:r>
            <a:r>
              <a:rPr lang="ru-RU" altLang="ru-RU" sz="1600" kern="0" dirty="0">
                <a:hlinkClick r:id="rId7"/>
              </a:rPr>
              <a:t>http://sgu-infocom.ru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e-mail: </a:t>
            </a:r>
            <a:r>
              <a:rPr lang="ru-RU" altLang="ru-RU" sz="1600" kern="0" dirty="0">
                <a:hlinkClick r:id="rId8"/>
              </a:rPr>
              <a:t>1с@sgu-infocom.ru</a:t>
            </a:r>
            <a:br>
              <a:rPr lang="ru-RU" altLang="ru-RU" sz="1600" kern="0" dirty="0"/>
            </a:br>
            <a:r>
              <a:rPr lang="ru-RU" altLang="ru-RU" sz="1600" kern="0" dirty="0"/>
              <a:t>1С-Коннект: </a:t>
            </a:r>
            <a:r>
              <a:rPr lang="ru-RU" altLang="ru-RU" sz="1600" kern="0" dirty="0">
                <a:hlinkClick r:id="rId9"/>
              </a:rPr>
              <a:t>ЛК Отраслевые решения линейки 1С:Университет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тел. +7 (499) 700-00-65</a:t>
            </a:r>
          </a:p>
          <a:p>
            <a:pPr marL="0" indent="0">
              <a:buFontTx/>
              <a:buNone/>
              <a:defRPr/>
            </a:pPr>
            <a:endParaRPr lang="ru-RU" altLang="ru-RU" sz="1400" kern="0" dirty="0"/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Отдел индивидуального сервисного сопровождения: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e-mail: </a:t>
            </a:r>
            <a:r>
              <a:rPr lang="ru-RU" altLang="ru-RU" sz="1600" kern="0" dirty="0">
                <a:hlinkClick r:id="rId10"/>
              </a:rPr>
              <a:t>1с</a:t>
            </a:r>
            <a:r>
              <a:rPr lang="en-US" altLang="ru-RU" sz="1600" kern="0" dirty="0">
                <a:hlinkClick r:id="rId10"/>
              </a:rPr>
              <a:t>sales</a:t>
            </a:r>
            <a:r>
              <a:rPr lang="ru-RU" altLang="ru-RU" sz="1600" kern="0" dirty="0">
                <a:hlinkClick r:id="rId10"/>
              </a:rPr>
              <a:t>@infocom</a:t>
            </a:r>
            <a:r>
              <a:rPr lang="en-US" altLang="ru-RU" sz="1600" kern="0" dirty="0">
                <a:hlinkClick r:id="rId10"/>
              </a:rPr>
              <a:t>-s</a:t>
            </a:r>
            <a:r>
              <a:rPr lang="ru-RU" altLang="ru-RU" sz="1600" kern="0" dirty="0">
                <a:hlinkClick r:id="rId10"/>
              </a:rPr>
              <a:t>.ru</a:t>
            </a:r>
            <a:br>
              <a:rPr lang="ru-RU" altLang="ru-RU" sz="1600" kern="0" dirty="0"/>
            </a:br>
            <a:r>
              <a:rPr lang="ru-RU" altLang="ru-RU" sz="1600" kern="0" dirty="0"/>
              <a:t>тел. +7 (499) 649-15-99</a:t>
            </a:r>
          </a:p>
          <a:p>
            <a:pPr marL="0" indent="0">
              <a:buFontTx/>
              <a:buNone/>
              <a:defRPr/>
            </a:pP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3C1AA-8DFB-4DE1-9B4C-27A8D968955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52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4C309C-C587-450F-AFF5-D2688FA25411}"/>
              </a:ext>
            </a:extLst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</a:pPr>
            <a:r>
              <a:rPr lang="ru-RU" altLang="ru-RU" sz="4000" dirty="0">
                <a:solidFill>
                  <a:srgbClr val="1C1C1C"/>
                </a:solidFill>
                <a:cs typeface="Arial" panose="020B0604020202020204" pitchFamily="34" charset="0"/>
              </a:rPr>
              <a:t>ИНТЕГРАЦИЯ С ВИТРИНОЙ СТУДЕНТОВ</a:t>
            </a:r>
            <a:endParaRPr lang="ru-RU" altLang="ru-RU" sz="3200" dirty="0">
              <a:solidFill>
                <a:srgbClr val="1C1C1C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1D724688-0D14-4031-B57D-AAAECD8A2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692696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B1DAC-FEBD-447B-9E86-219B6E40876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62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75EC0E67-E867-44EF-AC43-38C1222E8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9228" y="1"/>
            <a:ext cx="8497068" cy="1355836"/>
          </a:xfrm>
        </p:spPr>
        <p:txBody>
          <a:bodyPr anchor="ctr" anchorCtr="0">
            <a:normAutofit/>
          </a:bodyPr>
          <a:lstStyle/>
          <a:p>
            <a:r>
              <a:rPr lang="ru-RU" altLang="ru-RU" sz="3200" dirty="0">
                <a:solidFill>
                  <a:schemeClr val="tx1"/>
                </a:solidFill>
                <a:latin typeface="Futura PT Demi" pitchFamily="34" charset="-52"/>
              </a:rPr>
              <a:t>Механизмы</a:t>
            </a:r>
            <a:r>
              <a:rPr lang="ru-RU" altLang="ru-RU" sz="3200" dirty="0">
                <a:latin typeface="Futura PT Demi" pitchFamily="34" charset="-52"/>
              </a:rPr>
              <a:t> интеграции с Витриной студентов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E0AD0E6-8E23-4E52-94C6-EE14F51750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4" y="1793875"/>
            <a:ext cx="4176291" cy="50292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latin typeface="Futura PT Demi" panose="020B0604020202020204" charset="-52"/>
              </a:rPr>
              <a:t>Согласно письму Минцифры России ГБ-П13-288502 от 02.08.2024, </a:t>
            </a:r>
            <a:r>
              <a:rPr lang="ru-RU" altLang="ru-RU" sz="1800" b="1" dirty="0">
                <a:latin typeface="Futura PT Demi" panose="020B0604020202020204" charset="-52"/>
              </a:rPr>
              <a:t>образовательным организациям ВО поручено предоставить в Минцифры РФ сведения о студ. билетах и зачетных книжках обучающихся.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latin typeface="Futura PT Demi" panose="020B0604020202020204" charset="-52"/>
              </a:rPr>
              <a:t>Механизмы апробированы</a:t>
            </a:r>
            <a:br>
              <a:rPr lang="ru-RU" altLang="ru-RU" sz="1800" dirty="0">
                <a:latin typeface="Futura PT Demi" panose="020B0604020202020204" charset="-52"/>
              </a:rPr>
            </a:br>
            <a:r>
              <a:rPr lang="ru-RU" altLang="ru-RU" sz="1800" dirty="0">
                <a:latin typeface="Futura PT Demi" panose="020B0604020202020204" charset="-52"/>
              </a:rPr>
              <a:t>в 1С:Универитет ПРОФ</a:t>
            </a:r>
            <a:br>
              <a:rPr lang="ru-RU" altLang="ru-RU" sz="1800" dirty="0">
                <a:latin typeface="Futura PT Demi" panose="020B0604020202020204" charset="-52"/>
              </a:rPr>
            </a:br>
            <a:r>
              <a:rPr lang="ru-RU" altLang="ru-RU" sz="1800" dirty="0">
                <a:latin typeface="Futura PT Demi" panose="020B0604020202020204" charset="-52"/>
              </a:rPr>
              <a:t>в составе </a:t>
            </a:r>
            <a:r>
              <a:rPr lang="ru-RU" altLang="ru-RU" sz="1800" b="1" dirty="0">
                <a:solidFill>
                  <a:srgbClr val="FF0000"/>
                </a:solidFill>
                <a:latin typeface="Futura PT Demi" panose="020B0604020202020204" charset="-52"/>
              </a:rPr>
              <a:t>комплекта интеграций</a:t>
            </a:r>
            <a:r>
              <a:rPr lang="ru-RU" altLang="ru-RU" sz="1800" dirty="0">
                <a:latin typeface="Futura PT Demi" panose="020B0604020202020204" charset="-52"/>
              </a:rPr>
              <a:t>.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latin typeface="Futura PT Demi" panose="020B0604020202020204" charset="-52"/>
              </a:rPr>
              <a:t>Минцифры подтвердило успех эксперимента интеграции в 1С:Университет ПРОФ.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Futura PT Demi" panose="020B0604020202020204" charset="-52"/>
              </a:rPr>
              <a:t>В Редакции 2.3 появился механизм регламентной выгрузки данных в «Витрину студентов».</a:t>
            </a:r>
            <a:endParaRPr lang="ru-RU" altLang="ru-RU" sz="1600" b="1" dirty="0">
              <a:solidFill>
                <a:srgbClr val="FF0000"/>
              </a:solidFill>
              <a:latin typeface="Futura PT Demi" panose="020B0604020202020204" charset="-52"/>
            </a:endParaRPr>
          </a:p>
          <a:p>
            <a:pPr>
              <a:defRPr/>
            </a:pPr>
            <a:endParaRPr lang="ru-RU" alt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1AED63-9309-4B81-91F0-E6F9A9F6E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75" y="2138363"/>
            <a:ext cx="3613150" cy="42973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107692-8A75-432F-9D42-357CB9E6D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025" y="2133600"/>
            <a:ext cx="3613150" cy="4295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E696B4-F4F0-4308-956F-FC02312F0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A19A9B-6881-4731-953A-ED192B3C5831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DBE0378-3DB8-4FCE-95E9-06A3C90C033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44950-BFA4-4896-AFC8-DF2191BB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73037"/>
            <a:ext cx="8838059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Futura PT Demi" panose="020B0604020202020204" charset="-52"/>
              </a:rPr>
              <a:t>Данные, загружаемые в Витрину студентов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E0BAD9F-2B96-4EB7-AF30-A0F2DE55F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565477"/>
              </p:ext>
            </p:extLst>
          </p:nvPr>
        </p:nvGraphicFramePr>
        <p:xfrm>
          <a:off x="1043148" y="1690688"/>
          <a:ext cx="10014770" cy="498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7A07C527-6843-4D1E-9257-9B7D24D1B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C2AE9-9EB3-4981-B627-31F5ACFEA46C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46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7A07C527-6843-4D1E-9257-9B7D24D1B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17F496-8E22-4E36-9F5F-1C4EE5E08F5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7325A1A6-65CA-4EA8-9FDC-592E6DD67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499613"/>
              </p:ext>
            </p:extLst>
          </p:nvPr>
        </p:nvGraphicFramePr>
        <p:xfrm>
          <a:off x="1142621" y="1690937"/>
          <a:ext cx="9815823" cy="498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44D5B20-B846-41BA-B74A-AC77362B1F67}"/>
              </a:ext>
            </a:extLst>
          </p:cNvPr>
          <p:cNvSpPr txBox="1">
            <a:spLocks/>
          </p:cNvSpPr>
          <p:nvPr/>
        </p:nvSpPr>
        <p:spPr>
          <a:xfrm>
            <a:off x="1629272" y="173037"/>
            <a:ext cx="883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Futura PT Demi" panose="020B0604020202020204" charset="-52"/>
              </a:rPr>
              <a:t>Источники данных</a:t>
            </a:r>
          </a:p>
        </p:txBody>
      </p:sp>
    </p:spTree>
    <p:extLst>
      <p:ext uri="{BB962C8B-B14F-4D97-AF65-F5344CB8AC3E}">
        <p14:creationId xmlns:p14="http://schemas.microsoft.com/office/powerpoint/2010/main" val="3406427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49462</TotalTime>
  <Words>3056</Words>
  <Application>Microsoft Office PowerPoint</Application>
  <PresentationFormat>Широкоэкранный</PresentationFormat>
  <Paragraphs>340</Paragraphs>
  <Slides>52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0" baseType="lpstr">
      <vt:lpstr>Arial</vt:lpstr>
      <vt:lpstr>Calibri</vt:lpstr>
      <vt:lpstr>Wingdings</vt:lpstr>
      <vt:lpstr>Calibri Light</vt:lpstr>
      <vt:lpstr>Courier New</vt:lpstr>
      <vt:lpstr>Futura PT Demi</vt:lpstr>
      <vt:lpstr>Futura PT Book</vt:lpstr>
      <vt:lpstr>Тема Office</vt:lpstr>
      <vt:lpstr>Презентация PowerPoint</vt:lpstr>
      <vt:lpstr>Презентация PowerPoint</vt:lpstr>
      <vt:lpstr>Презентация PowerPoint</vt:lpstr>
      <vt:lpstr>«1С:Университет» и  «1С:Университет ПРОФ».  Дополнительная информация.</vt:lpstr>
      <vt:lpstr>«1С:Университет ПРОФ».  Структура конфигурации.</vt:lpstr>
      <vt:lpstr>Презентация PowerPoint</vt:lpstr>
      <vt:lpstr>Механизмы интеграции с Витриной студентов</vt:lpstr>
      <vt:lpstr>Данные, загружаемые в Витрину студентов</vt:lpstr>
      <vt:lpstr>Презентация PowerPoint</vt:lpstr>
      <vt:lpstr>Данные о физических лицах</vt:lpstr>
      <vt:lpstr>Витрина студентов</vt:lpstr>
      <vt:lpstr>Выгрузка файлов в Витрину студентов</vt:lpstr>
      <vt:lpstr>Формирование отчета «Контингент и движение» для выгрузки в Витрину студентов</vt:lpstr>
      <vt:lpstr>Новые возможности отчета «Контингент и движение» для выгрузки в Витрину студентов</vt:lpstr>
      <vt:lpstr>Интерфейс Витрины студентов.  Кнопки для скачивания шаблонов </vt:lpstr>
      <vt:lpstr>Загрузка файла с данными о студентах и студенческих билетах в Витрину студентов</vt:lpstr>
      <vt:lpstr>Скачивание файла с идентификаторами из Витрины студентов</vt:lpstr>
      <vt:lpstr>Загрузка файла с данными о зачетных книжках в Витрину студентов</vt:lpstr>
      <vt:lpstr>Выгрузка зачетных книжек  в Витрину студентов</vt:lpstr>
      <vt:lpstr>Выгрузка данных в Витрину студентов с помощью API</vt:lpstr>
      <vt:lpstr>Сформированные данные для выгрузки по API</vt:lpstr>
      <vt:lpstr>Регламентная выгрузка данных в Витрину студентов</vt:lpstr>
      <vt:lpstr>Витрина студентов. Вопросы и ответы</vt:lpstr>
      <vt:lpstr>Витрина студентов. Вопросы и ответы</vt:lpstr>
      <vt:lpstr>Витрина студентов. Вопросы и ответы</vt:lpstr>
      <vt:lpstr>Презентация PowerPoint</vt:lpstr>
      <vt:lpstr>Интеграция с ФРМР</vt:lpstr>
      <vt:lpstr>Интеграция с ФРМР. Порядок работы</vt:lpstr>
      <vt:lpstr>Интеграция с ФРМР. Настройка параметров подключения</vt:lpstr>
      <vt:lpstr>Интеграция с ФРМР. Настройка взаимодействия с ФРМР</vt:lpstr>
      <vt:lpstr>Интеграция с ФРМР. Загрузка классификаторов</vt:lpstr>
      <vt:lpstr>Интеграция с ФРМР. Установка соответствий</vt:lpstr>
      <vt:lpstr>Интеграция с ФРМР. Настройка свойств и состояний обучающихся </vt:lpstr>
      <vt:lpstr>Интеграция с ФРМР. Документ «Сведения для ФРМР». Выгрузка в ФРМР</vt:lpstr>
      <vt:lpstr>Интеграция с ФРМР. Документ «Сведения для ФРМР». Выгрузка в ФРМР</vt:lpstr>
      <vt:lpstr>Презентация PowerPoint</vt:lpstr>
      <vt:lpstr>Развитие механизмов интеграции с реестром ЕР ЦДО</vt:lpstr>
      <vt:lpstr>Интеграция с ЕР ЦДО. Порядок работы</vt:lpstr>
      <vt:lpstr>Загрузка справочников ЕР ЦДО</vt:lpstr>
      <vt:lpstr>Загрузка справочников ЕР ЦДО</vt:lpstr>
      <vt:lpstr>Настройка соответствий для договоров о целевом обучении</vt:lpstr>
      <vt:lpstr>Настройка соответствий специальностей видам и областям профессиональной деятельности</vt:lpstr>
      <vt:lpstr>Выгрузка данных в ЕР ЦДО</vt:lpstr>
      <vt:lpstr>ЕР ЦДО. Вопросы и ответы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Яна Казначеева</cp:lastModifiedBy>
  <cp:revision>1274</cp:revision>
  <cp:lastPrinted>2022-09-14T08:21:53Z</cp:lastPrinted>
  <dcterms:created xsi:type="dcterms:W3CDTF">2015-09-09T08:16:26Z</dcterms:created>
  <dcterms:modified xsi:type="dcterms:W3CDTF">2026-01-22T09:06:39Z</dcterms:modified>
</cp:coreProperties>
</file>