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382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427" r:id="rId4"/>
    <p:sldId id="410" r:id="rId5"/>
    <p:sldId id="385" r:id="rId6"/>
    <p:sldId id="442" r:id="rId7"/>
    <p:sldId id="443" r:id="rId8"/>
    <p:sldId id="444" r:id="rId9"/>
    <p:sldId id="524" r:id="rId10"/>
    <p:sldId id="446" r:id="rId11"/>
    <p:sldId id="386" r:id="rId12"/>
    <p:sldId id="404" r:id="rId13"/>
    <p:sldId id="445" r:id="rId14"/>
    <p:sldId id="525" r:id="rId15"/>
    <p:sldId id="447" r:id="rId16"/>
    <p:sldId id="448" r:id="rId17"/>
    <p:sldId id="456" r:id="rId18"/>
    <p:sldId id="460" r:id="rId19"/>
    <p:sldId id="461" r:id="rId20"/>
    <p:sldId id="462" r:id="rId21"/>
    <p:sldId id="449" r:id="rId22"/>
    <p:sldId id="526" r:id="rId23"/>
    <p:sldId id="450" r:id="rId24"/>
    <p:sldId id="412" r:id="rId25"/>
    <p:sldId id="484" r:id="rId26"/>
    <p:sldId id="487" r:id="rId27"/>
    <p:sldId id="490" r:id="rId28"/>
    <p:sldId id="454" r:id="rId29"/>
    <p:sldId id="455" r:id="rId30"/>
    <p:sldId id="457" r:id="rId31"/>
    <p:sldId id="458" r:id="rId32"/>
    <p:sldId id="463" r:id="rId33"/>
    <p:sldId id="520" r:id="rId34"/>
    <p:sldId id="521" r:id="rId35"/>
    <p:sldId id="459" r:id="rId36"/>
    <p:sldId id="522" r:id="rId37"/>
    <p:sldId id="375" r:id="rId38"/>
    <p:sldId id="305" r:id="rId39"/>
    <p:sldId id="324" r:id="rId40"/>
    <p:sldId id="325" r:id="rId41"/>
    <p:sldId id="518" r:id="rId42"/>
    <p:sldId id="300" r:id="rId43"/>
  </p:sldIdLst>
  <p:sldSz cx="12192000" cy="6858000"/>
  <p:notesSz cx="6797675" cy="9872663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Futura PT Book" panose="020B0604020202020204" charset="-52"/>
      <p:regular r:id="rId52"/>
      <p:italic r:id="rId53"/>
    </p:embeddedFont>
    <p:embeddedFont>
      <p:font typeface="Futura PT Demi" panose="020B0604020202020204" charset="-52"/>
      <p:regular r:id="rId54"/>
      <p: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аневич Яна" initials="ЗЯ" lastIdx="16" clrIdx="0"/>
  <p:cmAuthor id="1" name="Яна Казначеева" initials="ЯК" lastIdx="26" clrIdx="1">
    <p:extLst>
      <p:ext uri="{19B8F6BF-5375-455C-9EA6-DF929625EA0E}">
        <p15:presenceInfo xmlns:p15="http://schemas.microsoft.com/office/powerpoint/2012/main" userId="S-1-5-21-4223100943-1059172657-247882760-1136" providerId="AD"/>
      </p:ext>
    </p:extLst>
  </p:cmAuthor>
  <p:cmAuthor id="2" name="Софья Лагунова" initials="СЛ" lastIdx="1" clrIdx="2">
    <p:extLst>
      <p:ext uri="{19B8F6BF-5375-455C-9EA6-DF929625EA0E}">
        <p15:presenceInfo xmlns:p15="http://schemas.microsoft.com/office/powerpoint/2012/main" userId="S-1-5-21-4223100943-1059172657-247882760-4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CC66"/>
    <a:srgbClr val="CC3300"/>
    <a:srgbClr val="CC6600"/>
    <a:srgbClr val="F37943"/>
    <a:srgbClr val="FF9966"/>
    <a:srgbClr val="FFCCCC"/>
    <a:srgbClr val="F26B2E"/>
    <a:srgbClr val="A2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3" autoAdjust="0"/>
    <p:restoredTop sz="92075" autoAdjust="0"/>
  </p:normalViewPr>
  <p:slideViewPr>
    <p:cSldViewPr>
      <p:cViewPr varScale="1">
        <p:scale>
          <a:sx n="70" d="100"/>
          <a:sy n="70" d="100"/>
        </p:scale>
        <p:origin x="852" y="-30"/>
      </p:cViewPr>
      <p:guideLst>
        <p:guide orient="horz" pos="2160"/>
        <p:guide pos="4203"/>
      </p:guideLst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6B7DF-9F08-44F8-89CE-9E4C9CB96AF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142D03-CDB7-4EDF-9280-8A3316838CEA}">
      <dgm:prSet phldrT="[Текст]"/>
      <dgm:spPr/>
      <dgm:t>
        <a:bodyPr/>
        <a:lstStyle/>
        <a:p>
          <a:r>
            <a:rPr lang="ru-RU" dirty="0"/>
            <a:t>Витрина студентов</a:t>
          </a:r>
        </a:p>
      </dgm:t>
    </dgm:pt>
    <dgm:pt modelId="{7F49E271-EC0A-4B3E-9C1F-871AD3A0EC72}" type="parTrans" cxnId="{27E9B0B2-F8E6-425D-A5CF-A37C2ED68214}">
      <dgm:prSet/>
      <dgm:spPr/>
      <dgm:t>
        <a:bodyPr/>
        <a:lstStyle/>
        <a:p>
          <a:endParaRPr lang="ru-RU"/>
        </a:p>
      </dgm:t>
    </dgm:pt>
    <dgm:pt modelId="{C9F7C9C3-F893-4D5D-800B-927678743094}" type="sibTrans" cxnId="{27E9B0B2-F8E6-425D-A5CF-A37C2ED68214}">
      <dgm:prSet/>
      <dgm:spPr/>
      <dgm:t>
        <a:bodyPr/>
        <a:lstStyle/>
        <a:p>
          <a:endParaRPr lang="ru-RU"/>
        </a:p>
      </dgm:t>
    </dgm:pt>
    <dgm:pt modelId="{297CD3EA-F654-4443-9D5A-D8BC273E815C}">
      <dgm:prSet phldrT="[Текст]"/>
      <dgm:spPr/>
      <dgm:t>
        <a:bodyPr/>
        <a:lstStyle/>
        <a:p>
          <a:r>
            <a:rPr lang="ru-RU" dirty="0"/>
            <a:t>Данные о воинской обязанности</a:t>
          </a:r>
        </a:p>
      </dgm:t>
    </dgm:pt>
    <dgm:pt modelId="{40C5F4B3-AFEA-4C0C-944C-E889873CBC23}" type="parTrans" cxnId="{B6A587FF-0D0A-4644-A0E1-F9E9F4A4F317}">
      <dgm:prSet/>
      <dgm:spPr/>
      <dgm:t>
        <a:bodyPr/>
        <a:lstStyle/>
        <a:p>
          <a:endParaRPr lang="ru-RU"/>
        </a:p>
      </dgm:t>
    </dgm:pt>
    <dgm:pt modelId="{DC6C3446-4807-4ED2-8C1D-28AC811FCFA2}" type="sibTrans" cxnId="{B6A587FF-0D0A-4644-A0E1-F9E9F4A4F317}">
      <dgm:prSet/>
      <dgm:spPr/>
      <dgm:t>
        <a:bodyPr/>
        <a:lstStyle/>
        <a:p>
          <a:endParaRPr lang="ru-RU"/>
        </a:p>
      </dgm:t>
    </dgm:pt>
    <dgm:pt modelId="{BBF4DE45-FA1F-40FA-B592-A354DE8F7106}">
      <dgm:prSet phldrT="[Текст]"/>
      <dgm:spPr/>
      <dgm:t>
        <a:bodyPr/>
        <a:lstStyle/>
        <a:p>
          <a:r>
            <a:rPr lang="ru-RU" dirty="0"/>
            <a:t>Данные об успеваемости</a:t>
          </a:r>
        </a:p>
      </dgm:t>
    </dgm:pt>
    <dgm:pt modelId="{7AD5A97F-C64F-415F-86EE-88AA456BA0CD}" type="parTrans" cxnId="{DE914F45-E365-4852-8A35-D8100821CE51}">
      <dgm:prSet/>
      <dgm:spPr/>
      <dgm:t>
        <a:bodyPr/>
        <a:lstStyle/>
        <a:p>
          <a:endParaRPr lang="ru-RU"/>
        </a:p>
      </dgm:t>
    </dgm:pt>
    <dgm:pt modelId="{6058C6E1-98A2-4128-BFB4-A64308FF9AE8}" type="sibTrans" cxnId="{DE914F45-E365-4852-8A35-D8100821CE51}">
      <dgm:prSet/>
      <dgm:spPr/>
      <dgm:t>
        <a:bodyPr/>
        <a:lstStyle/>
        <a:p>
          <a:endParaRPr lang="ru-RU"/>
        </a:p>
      </dgm:t>
    </dgm:pt>
    <dgm:pt modelId="{D333098B-358B-4426-A12B-A6C41DFADE3C}">
      <dgm:prSet phldrT="[Текст]"/>
      <dgm:spPr/>
      <dgm:t>
        <a:bodyPr/>
        <a:lstStyle/>
        <a:p>
          <a:r>
            <a:rPr lang="ru-RU" dirty="0"/>
            <a:t>Данные о перемещении студентов</a:t>
          </a:r>
        </a:p>
      </dgm:t>
    </dgm:pt>
    <dgm:pt modelId="{63C63703-1153-436D-9E3F-47FDD3A064CA}" type="parTrans" cxnId="{A181DADF-6EA6-4F8A-A8E6-71AA6F8184BB}">
      <dgm:prSet/>
      <dgm:spPr/>
      <dgm:t>
        <a:bodyPr/>
        <a:lstStyle/>
        <a:p>
          <a:endParaRPr lang="ru-RU"/>
        </a:p>
      </dgm:t>
    </dgm:pt>
    <dgm:pt modelId="{1581193A-178B-4749-84DD-907964E0E8E5}" type="sibTrans" cxnId="{A181DADF-6EA6-4F8A-A8E6-71AA6F8184BB}">
      <dgm:prSet/>
      <dgm:spPr/>
      <dgm:t>
        <a:bodyPr/>
        <a:lstStyle/>
        <a:p>
          <a:endParaRPr lang="ru-RU"/>
        </a:p>
      </dgm:t>
    </dgm:pt>
    <dgm:pt modelId="{CA72338D-175D-4E0C-A915-CA41C635C1AC}">
      <dgm:prSet phldrT="[Текст]"/>
      <dgm:spPr/>
      <dgm:t>
        <a:bodyPr/>
        <a:lstStyle/>
        <a:p>
          <a:r>
            <a:rPr lang="ru-RU" dirty="0"/>
            <a:t>Данные о студенте</a:t>
          </a:r>
        </a:p>
      </dgm:t>
    </dgm:pt>
    <dgm:pt modelId="{BF975187-6F1B-4D56-A7AB-12CE733E171E}" type="parTrans" cxnId="{E862C65E-2BE1-4960-97EA-EEF1A4A5F117}">
      <dgm:prSet/>
      <dgm:spPr/>
      <dgm:t>
        <a:bodyPr/>
        <a:lstStyle/>
        <a:p>
          <a:endParaRPr lang="ru-RU"/>
        </a:p>
      </dgm:t>
    </dgm:pt>
    <dgm:pt modelId="{E35EAF44-8BC4-4F1B-9B4F-40C23FE98307}" type="sibTrans" cxnId="{E862C65E-2BE1-4960-97EA-EEF1A4A5F117}">
      <dgm:prSet/>
      <dgm:spPr/>
      <dgm:t>
        <a:bodyPr/>
        <a:lstStyle/>
        <a:p>
          <a:endParaRPr lang="ru-RU"/>
        </a:p>
      </dgm:t>
    </dgm:pt>
    <dgm:pt modelId="{CE59E60A-8F45-4E44-9A4C-AB4D58CCA3C3}" type="pres">
      <dgm:prSet presAssocID="{A8C6B7DF-9F08-44F8-89CE-9E4C9CB96A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E14005-8857-4DF0-8AD6-6A39912D497D}" type="pres">
      <dgm:prSet presAssocID="{EF142D03-CDB7-4EDF-9280-8A3316838CEA}" presName="centerShape" presStyleLbl="node0" presStyleIdx="0" presStyleCnt="1"/>
      <dgm:spPr/>
    </dgm:pt>
    <dgm:pt modelId="{B02289C3-D87F-4879-B115-3CDC44843E28}" type="pres">
      <dgm:prSet presAssocID="{40C5F4B3-AFEA-4C0C-944C-E889873CBC23}" presName="parTrans" presStyleLbl="bgSibTrans2D1" presStyleIdx="0" presStyleCnt="4"/>
      <dgm:spPr/>
    </dgm:pt>
    <dgm:pt modelId="{47487956-429A-4268-AA35-447D579C1473}" type="pres">
      <dgm:prSet presAssocID="{297CD3EA-F654-4443-9D5A-D8BC273E815C}" presName="node" presStyleLbl="node1" presStyleIdx="0" presStyleCnt="4">
        <dgm:presLayoutVars>
          <dgm:bulletEnabled val="1"/>
        </dgm:presLayoutVars>
      </dgm:prSet>
      <dgm:spPr/>
    </dgm:pt>
    <dgm:pt modelId="{16C5AC43-8487-4D42-9901-A2CEE760E9F3}" type="pres">
      <dgm:prSet presAssocID="{7AD5A97F-C64F-415F-86EE-88AA456BA0CD}" presName="parTrans" presStyleLbl="bgSibTrans2D1" presStyleIdx="1" presStyleCnt="4"/>
      <dgm:spPr/>
    </dgm:pt>
    <dgm:pt modelId="{214A2318-0E25-4371-A04B-46721260A135}" type="pres">
      <dgm:prSet presAssocID="{BBF4DE45-FA1F-40FA-B592-A354DE8F7106}" presName="node" presStyleLbl="node1" presStyleIdx="1" presStyleCnt="4">
        <dgm:presLayoutVars>
          <dgm:bulletEnabled val="1"/>
        </dgm:presLayoutVars>
      </dgm:prSet>
      <dgm:spPr/>
    </dgm:pt>
    <dgm:pt modelId="{593881B8-6FBE-46A3-B473-C866A23C8953}" type="pres">
      <dgm:prSet presAssocID="{63C63703-1153-436D-9E3F-47FDD3A064CA}" presName="parTrans" presStyleLbl="bgSibTrans2D1" presStyleIdx="2" presStyleCnt="4"/>
      <dgm:spPr/>
    </dgm:pt>
    <dgm:pt modelId="{A44775DC-BB01-4527-925A-A7089FAF0764}" type="pres">
      <dgm:prSet presAssocID="{D333098B-358B-4426-A12B-A6C41DFADE3C}" presName="node" presStyleLbl="node1" presStyleIdx="2" presStyleCnt="4">
        <dgm:presLayoutVars>
          <dgm:bulletEnabled val="1"/>
        </dgm:presLayoutVars>
      </dgm:prSet>
      <dgm:spPr/>
    </dgm:pt>
    <dgm:pt modelId="{13E68CDB-9D6B-4CB5-A65B-C6B30486A963}" type="pres">
      <dgm:prSet presAssocID="{BF975187-6F1B-4D56-A7AB-12CE733E171E}" presName="parTrans" presStyleLbl="bgSibTrans2D1" presStyleIdx="3" presStyleCnt="4"/>
      <dgm:spPr/>
    </dgm:pt>
    <dgm:pt modelId="{539B9DAD-7A8C-4370-AA0A-407F03DE92EB}" type="pres">
      <dgm:prSet presAssocID="{CA72338D-175D-4E0C-A915-CA41C635C1AC}" presName="node" presStyleLbl="node1" presStyleIdx="3" presStyleCnt="4">
        <dgm:presLayoutVars>
          <dgm:bulletEnabled val="1"/>
        </dgm:presLayoutVars>
      </dgm:prSet>
      <dgm:spPr/>
    </dgm:pt>
  </dgm:ptLst>
  <dgm:cxnLst>
    <dgm:cxn modelId="{80293D20-B5AC-4A8D-A551-0DF94DFBB830}" type="presOf" srcId="{BF975187-6F1B-4D56-A7AB-12CE733E171E}" destId="{13E68CDB-9D6B-4CB5-A65B-C6B30486A963}" srcOrd="0" destOrd="0" presId="urn:microsoft.com/office/officeart/2005/8/layout/radial4"/>
    <dgm:cxn modelId="{E862C65E-2BE1-4960-97EA-EEF1A4A5F117}" srcId="{EF142D03-CDB7-4EDF-9280-8A3316838CEA}" destId="{CA72338D-175D-4E0C-A915-CA41C635C1AC}" srcOrd="3" destOrd="0" parTransId="{BF975187-6F1B-4D56-A7AB-12CE733E171E}" sibTransId="{E35EAF44-8BC4-4F1B-9B4F-40C23FE98307}"/>
    <dgm:cxn modelId="{DE914F45-E365-4852-8A35-D8100821CE51}" srcId="{EF142D03-CDB7-4EDF-9280-8A3316838CEA}" destId="{BBF4DE45-FA1F-40FA-B592-A354DE8F7106}" srcOrd="1" destOrd="0" parTransId="{7AD5A97F-C64F-415F-86EE-88AA456BA0CD}" sibTransId="{6058C6E1-98A2-4128-BFB4-A64308FF9AE8}"/>
    <dgm:cxn modelId="{534F6F75-A3E2-4E4D-B373-B15B3C2A8B86}" type="presOf" srcId="{297CD3EA-F654-4443-9D5A-D8BC273E815C}" destId="{47487956-429A-4268-AA35-447D579C1473}" srcOrd="0" destOrd="0" presId="urn:microsoft.com/office/officeart/2005/8/layout/radial4"/>
    <dgm:cxn modelId="{BEFE1B7D-5696-49E3-92C1-599FE5346DBD}" type="presOf" srcId="{BBF4DE45-FA1F-40FA-B592-A354DE8F7106}" destId="{214A2318-0E25-4371-A04B-46721260A135}" srcOrd="0" destOrd="0" presId="urn:microsoft.com/office/officeart/2005/8/layout/radial4"/>
    <dgm:cxn modelId="{73FE3784-5C34-44C0-BF33-D5EAA1B9DC89}" type="presOf" srcId="{40C5F4B3-AFEA-4C0C-944C-E889873CBC23}" destId="{B02289C3-D87F-4879-B115-3CDC44843E28}" srcOrd="0" destOrd="0" presId="urn:microsoft.com/office/officeart/2005/8/layout/radial4"/>
    <dgm:cxn modelId="{DE82FA89-F472-40A8-97EC-98CF9A19D06A}" type="presOf" srcId="{EF142D03-CDB7-4EDF-9280-8A3316838CEA}" destId="{B0E14005-8857-4DF0-8AD6-6A39912D497D}" srcOrd="0" destOrd="0" presId="urn:microsoft.com/office/officeart/2005/8/layout/radial4"/>
    <dgm:cxn modelId="{2225B5A6-77B5-4813-96D1-DF72F44056E4}" type="presOf" srcId="{A8C6B7DF-9F08-44F8-89CE-9E4C9CB96AF4}" destId="{CE59E60A-8F45-4E44-9A4C-AB4D58CCA3C3}" srcOrd="0" destOrd="0" presId="urn:microsoft.com/office/officeart/2005/8/layout/radial4"/>
    <dgm:cxn modelId="{27E9B0B2-F8E6-425D-A5CF-A37C2ED68214}" srcId="{A8C6B7DF-9F08-44F8-89CE-9E4C9CB96AF4}" destId="{EF142D03-CDB7-4EDF-9280-8A3316838CEA}" srcOrd="0" destOrd="0" parTransId="{7F49E271-EC0A-4B3E-9C1F-871AD3A0EC72}" sibTransId="{C9F7C9C3-F893-4D5D-800B-927678743094}"/>
    <dgm:cxn modelId="{2DD942B9-7BD8-4D23-B357-3F9C5B3044FE}" type="presOf" srcId="{63C63703-1153-436D-9E3F-47FDD3A064CA}" destId="{593881B8-6FBE-46A3-B473-C866A23C8953}" srcOrd="0" destOrd="0" presId="urn:microsoft.com/office/officeart/2005/8/layout/radial4"/>
    <dgm:cxn modelId="{352FE1C2-5667-4163-A520-D537AEE38094}" type="presOf" srcId="{D333098B-358B-4426-A12B-A6C41DFADE3C}" destId="{A44775DC-BB01-4527-925A-A7089FAF0764}" srcOrd="0" destOrd="0" presId="urn:microsoft.com/office/officeart/2005/8/layout/radial4"/>
    <dgm:cxn modelId="{9BE2BED3-EEEC-4540-873A-2D9152121D8A}" type="presOf" srcId="{CA72338D-175D-4E0C-A915-CA41C635C1AC}" destId="{539B9DAD-7A8C-4370-AA0A-407F03DE92EB}" srcOrd="0" destOrd="0" presId="urn:microsoft.com/office/officeart/2005/8/layout/radial4"/>
    <dgm:cxn modelId="{A181DADF-6EA6-4F8A-A8E6-71AA6F8184BB}" srcId="{EF142D03-CDB7-4EDF-9280-8A3316838CEA}" destId="{D333098B-358B-4426-A12B-A6C41DFADE3C}" srcOrd="2" destOrd="0" parTransId="{63C63703-1153-436D-9E3F-47FDD3A064CA}" sibTransId="{1581193A-178B-4749-84DD-907964E0E8E5}"/>
    <dgm:cxn modelId="{714BF2EE-2DF1-4959-AC21-A6A272D4BFE3}" type="presOf" srcId="{7AD5A97F-C64F-415F-86EE-88AA456BA0CD}" destId="{16C5AC43-8487-4D42-9901-A2CEE760E9F3}" srcOrd="0" destOrd="0" presId="urn:microsoft.com/office/officeart/2005/8/layout/radial4"/>
    <dgm:cxn modelId="{B6A587FF-0D0A-4644-A0E1-F9E9F4A4F317}" srcId="{EF142D03-CDB7-4EDF-9280-8A3316838CEA}" destId="{297CD3EA-F654-4443-9D5A-D8BC273E815C}" srcOrd="0" destOrd="0" parTransId="{40C5F4B3-AFEA-4C0C-944C-E889873CBC23}" sibTransId="{DC6C3446-4807-4ED2-8C1D-28AC811FCFA2}"/>
    <dgm:cxn modelId="{64C5B6C6-1F5D-4915-934A-510544C92525}" type="presParOf" srcId="{CE59E60A-8F45-4E44-9A4C-AB4D58CCA3C3}" destId="{B0E14005-8857-4DF0-8AD6-6A39912D497D}" srcOrd="0" destOrd="0" presId="urn:microsoft.com/office/officeart/2005/8/layout/radial4"/>
    <dgm:cxn modelId="{472A9648-8976-496E-BD2C-11E4CDA217A8}" type="presParOf" srcId="{CE59E60A-8F45-4E44-9A4C-AB4D58CCA3C3}" destId="{B02289C3-D87F-4879-B115-3CDC44843E28}" srcOrd="1" destOrd="0" presId="urn:microsoft.com/office/officeart/2005/8/layout/radial4"/>
    <dgm:cxn modelId="{D2575091-2ACF-48D6-A4A3-69DF460FA9DB}" type="presParOf" srcId="{CE59E60A-8F45-4E44-9A4C-AB4D58CCA3C3}" destId="{47487956-429A-4268-AA35-447D579C1473}" srcOrd="2" destOrd="0" presId="urn:microsoft.com/office/officeart/2005/8/layout/radial4"/>
    <dgm:cxn modelId="{63C50DDF-557E-4021-BA8C-747F27596A9E}" type="presParOf" srcId="{CE59E60A-8F45-4E44-9A4C-AB4D58CCA3C3}" destId="{16C5AC43-8487-4D42-9901-A2CEE760E9F3}" srcOrd="3" destOrd="0" presId="urn:microsoft.com/office/officeart/2005/8/layout/radial4"/>
    <dgm:cxn modelId="{C3601CFC-4D50-4DEF-9A46-E0941D43268D}" type="presParOf" srcId="{CE59E60A-8F45-4E44-9A4C-AB4D58CCA3C3}" destId="{214A2318-0E25-4371-A04B-46721260A135}" srcOrd="4" destOrd="0" presId="urn:microsoft.com/office/officeart/2005/8/layout/radial4"/>
    <dgm:cxn modelId="{1C2ACECE-24B4-4EAD-8BB6-BA9EEDD5D27B}" type="presParOf" srcId="{CE59E60A-8F45-4E44-9A4C-AB4D58CCA3C3}" destId="{593881B8-6FBE-46A3-B473-C866A23C8953}" srcOrd="5" destOrd="0" presId="urn:microsoft.com/office/officeart/2005/8/layout/radial4"/>
    <dgm:cxn modelId="{AF2A867E-0B2A-4650-812A-19DDC8F014BB}" type="presParOf" srcId="{CE59E60A-8F45-4E44-9A4C-AB4D58CCA3C3}" destId="{A44775DC-BB01-4527-925A-A7089FAF0764}" srcOrd="6" destOrd="0" presId="urn:microsoft.com/office/officeart/2005/8/layout/radial4"/>
    <dgm:cxn modelId="{727016D4-7D2A-4A6D-A5C9-591BD95D53BB}" type="presParOf" srcId="{CE59E60A-8F45-4E44-9A4C-AB4D58CCA3C3}" destId="{13E68CDB-9D6B-4CB5-A65B-C6B30486A963}" srcOrd="7" destOrd="0" presId="urn:microsoft.com/office/officeart/2005/8/layout/radial4"/>
    <dgm:cxn modelId="{BAEC44FB-5226-4260-AC5B-ECEECE33DB89}" type="presParOf" srcId="{CE59E60A-8F45-4E44-9A4C-AB4D58CCA3C3}" destId="{539B9DAD-7A8C-4370-AA0A-407F03DE92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789602-797A-481F-863A-CB7201220E67}" type="doc">
      <dgm:prSet loTypeId="urn:microsoft.com/office/officeart/2005/8/layout/hList9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A33A9D-A6F2-4E09-928D-A5CAC51BCAF8}">
      <dgm:prSet phldrT="[Текст]" custT="1"/>
      <dgm:spPr/>
      <dgm:t>
        <a:bodyPr/>
        <a:lstStyle/>
        <a:p>
          <a:r>
            <a:rPr lang="en-US" sz="3200" dirty="0"/>
            <a:t>API</a:t>
          </a:r>
          <a:endParaRPr lang="ru-RU" sz="3200" dirty="0"/>
        </a:p>
      </dgm:t>
    </dgm:pt>
    <dgm:pt modelId="{F16162DD-369A-4240-B7C0-3032D901C005}" type="parTrans" cxnId="{910F0C81-3B24-4155-8B35-65DC7E820653}">
      <dgm:prSet/>
      <dgm:spPr/>
      <dgm:t>
        <a:bodyPr/>
        <a:lstStyle/>
        <a:p>
          <a:endParaRPr lang="ru-RU"/>
        </a:p>
      </dgm:t>
    </dgm:pt>
    <dgm:pt modelId="{0EDBE583-2282-4456-92B1-0B8201966487}" type="sibTrans" cxnId="{910F0C81-3B24-4155-8B35-65DC7E820653}">
      <dgm:prSet/>
      <dgm:spPr/>
      <dgm:t>
        <a:bodyPr/>
        <a:lstStyle/>
        <a:p>
          <a:endParaRPr lang="ru-RU"/>
        </a:p>
      </dgm:t>
    </dgm:pt>
    <dgm:pt modelId="{8041C194-2E0F-479C-95BE-2EEFCFD955EC}">
      <dgm:prSet phldrT="[Текст]"/>
      <dgm:spPr/>
      <dgm:t>
        <a:bodyPr/>
        <a:lstStyle/>
        <a:p>
          <a:r>
            <a:rPr lang="ru-RU" dirty="0"/>
            <a:t>Используется, если у сервера или клиентской машины есть доступ в защищенную сеть</a:t>
          </a:r>
        </a:p>
      </dgm:t>
    </dgm:pt>
    <dgm:pt modelId="{7E8926F3-71F0-458C-8C83-CB74FC1DCA38}" type="parTrans" cxnId="{5D452C0D-499F-4F5A-803A-F78786BFA1E0}">
      <dgm:prSet/>
      <dgm:spPr/>
      <dgm:t>
        <a:bodyPr/>
        <a:lstStyle/>
        <a:p>
          <a:endParaRPr lang="ru-RU"/>
        </a:p>
      </dgm:t>
    </dgm:pt>
    <dgm:pt modelId="{459DD179-39AC-4A48-8C4D-20F9F122E8D8}" type="sibTrans" cxnId="{5D452C0D-499F-4F5A-803A-F78786BFA1E0}">
      <dgm:prSet/>
      <dgm:spPr/>
      <dgm:t>
        <a:bodyPr/>
        <a:lstStyle/>
        <a:p>
          <a:endParaRPr lang="ru-RU"/>
        </a:p>
      </dgm:t>
    </dgm:pt>
    <dgm:pt modelId="{111DFA49-D192-4965-86E3-E0B5F2033779}">
      <dgm:prSet phldrT="[Текст]"/>
      <dgm:spPr/>
      <dgm:t>
        <a:bodyPr/>
        <a:lstStyle/>
        <a:p>
          <a:r>
            <a:rPr lang="ru-RU" dirty="0"/>
            <a:t>Файловая выгрузка</a:t>
          </a:r>
        </a:p>
      </dgm:t>
    </dgm:pt>
    <dgm:pt modelId="{A3F1D6CD-C13A-4DD8-9367-AB2D80AF313A}" type="parTrans" cxnId="{3808F63B-635F-4B5F-B3F8-F14F546840A1}">
      <dgm:prSet/>
      <dgm:spPr/>
      <dgm:t>
        <a:bodyPr/>
        <a:lstStyle/>
        <a:p>
          <a:endParaRPr lang="ru-RU"/>
        </a:p>
      </dgm:t>
    </dgm:pt>
    <dgm:pt modelId="{0EAEB172-7377-4042-9B1D-A0E2C88D3473}" type="sibTrans" cxnId="{3808F63B-635F-4B5F-B3F8-F14F546840A1}">
      <dgm:prSet/>
      <dgm:spPr/>
      <dgm:t>
        <a:bodyPr/>
        <a:lstStyle/>
        <a:p>
          <a:endParaRPr lang="ru-RU"/>
        </a:p>
      </dgm:t>
    </dgm:pt>
    <dgm:pt modelId="{0D22AD9C-54D0-4D1A-8046-0E492060A92E}">
      <dgm:prSet phldrT="[Текст]"/>
      <dgm:spPr/>
      <dgm:t>
        <a:bodyPr/>
        <a:lstStyle/>
        <a:p>
          <a:r>
            <a:rPr lang="ru-RU" dirty="0"/>
            <a:t>Используется, когда у сервера или клиентской машины нет доступа к защищенной сети</a:t>
          </a:r>
        </a:p>
      </dgm:t>
    </dgm:pt>
    <dgm:pt modelId="{A861BE5D-39FE-444A-BF30-7D85E44B36B9}" type="parTrans" cxnId="{5BA70FE9-DC45-4B88-ACCE-E69B7769CC98}">
      <dgm:prSet/>
      <dgm:spPr/>
      <dgm:t>
        <a:bodyPr/>
        <a:lstStyle/>
        <a:p>
          <a:endParaRPr lang="ru-RU"/>
        </a:p>
      </dgm:t>
    </dgm:pt>
    <dgm:pt modelId="{647AE7EA-DCEA-4000-8BC5-78781F770261}" type="sibTrans" cxnId="{5BA70FE9-DC45-4B88-ACCE-E69B7769CC98}">
      <dgm:prSet/>
      <dgm:spPr/>
      <dgm:t>
        <a:bodyPr/>
        <a:lstStyle/>
        <a:p>
          <a:endParaRPr lang="ru-RU"/>
        </a:p>
      </dgm:t>
    </dgm:pt>
    <dgm:pt modelId="{738F49C3-C5A7-410B-AC8C-F591348E2AAE}" type="pres">
      <dgm:prSet presAssocID="{CE789602-797A-481F-863A-CB7201220E67}" presName="list" presStyleCnt="0">
        <dgm:presLayoutVars>
          <dgm:dir/>
          <dgm:animLvl val="lvl"/>
        </dgm:presLayoutVars>
      </dgm:prSet>
      <dgm:spPr/>
    </dgm:pt>
    <dgm:pt modelId="{0F8D3EF4-6832-45FA-BF41-7A99B31C45EB}" type="pres">
      <dgm:prSet presAssocID="{0CA33A9D-A6F2-4E09-928D-A5CAC51BCAF8}" presName="posSpace" presStyleCnt="0"/>
      <dgm:spPr/>
    </dgm:pt>
    <dgm:pt modelId="{602E3E57-4BFB-438B-B78F-F195900280BB}" type="pres">
      <dgm:prSet presAssocID="{0CA33A9D-A6F2-4E09-928D-A5CAC51BCAF8}" presName="vertFlow" presStyleCnt="0"/>
      <dgm:spPr/>
    </dgm:pt>
    <dgm:pt modelId="{9A42C1D0-F956-4CD7-ADD5-A8306C8846F2}" type="pres">
      <dgm:prSet presAssocID="{0CA33A9D-A6F2-4E09-928D-A5CAC51BCAF8}" presName="topSpace" presStyleCnt="0"/>
      <dgm:spPr/>
    </dgm:pt>
    <dgm:pt modelId="{FAE6A0ED-8F06-4D32-98F0-BF5083722412}" type="pres">
      <dgm:prSet presAssocID="{0CA33A9D-A6F2-4E09-928D-A5CAC51BCAF8}" presName="firstComp" presStyleCnt="0"/>
      <dgm:spPr/>
    </dgm:pt>
    <dgm:pt modelId="{FC37293F-1B5D-4B12-A5C7-EA2322913A47}" type="pres">
      <dgm:prSet presAssocID="{0CA33A9D-A6F2-4E09-928D-A5CAC51BCAF8}" presName="firstChild" presStyleLbl="bgAccFollowNode1" presStyleIdx="0" presStyleCnt="2"/>
      <dgm:spPr/>
    </dgm:pt>
    <dgm:pt modelId="{83EB8C4C-9CDE-4443-B4B9-D43723546FB1}" type="pres">
      <dgm:prSet presAssocID="{0CA33A9D-A6F2-4E09-928D-A5CAC51BCAF8}" presName="firstChildTx" presStyleLbl="bgAccFollowNode1" presStyleIdx="0" presStyleCnt="2">
        <dgm:presLayoutVars>
          <dgm:bulletEnabled val="1"/>
        </dgm:presLayoutVars>
      </dgm:prSet>
      <dgm:spPr/>
    </dgm:pt>
    <dgm:pt modelId="{5F0AF9A0-A961-4E9C-9621-26FBA741093E}" type="pres">
      <dgm:prSet presAssocID="{0CA33A9D-A6F2-4E09-928D-A5CAC51BCAF8}" presName="negSpace" presStyleCnt="0"/>
      <dgm:spPr/>
    </dgm:pt>
    <dgm:pt modelId="{CE9DA5ED-830B-46DC-99A4-971F7E059C85}" type="pres">
      <dgm:prSet presAssocID="{0CA33A9D-A6F2-4E09-928D-A5CAC51BCAF8}" presName="circle" presStyleLbl="node1" presStyleIdx="0" presStyleCnt="2"/>
      <dgm:spPr/>
    </dgm:pt>
    <dgm:pt modelId="{57EE5283-474F-42CD-A746-7EF5CF6753A2}" type="pres">
      <dgm:prSet presAssocID="{0EDBE583-2282-4456-92B1-0B8201966487}" presName="transSpace" presStyleCnt="0"/>
      <dgm:spPr/>
    </dgm:pt>
    <dgm:pt modelId="{936676FF-D9AF-4509-A512-B11B1C6007D7}" type="pres">
      <dgm:prSet presAssocID="{111DFA49-D192-4965-86E3-E0B5F2033779}" presName="posSpace" presStyleCnt="0"/>
      <dgm:spPr/>
    </dgm:pt>
    <dgm:pt modelId="{0021568F-F776-4980-8D66-D1B85C5B115B}" type="pres">
      <dgm:prSet presAssocID="{111DFA49-D192-4965-86E3-E0B5F2033779}" presName="vertFlow" presStyleCnt="0"/>
      <dgm:spPr/>
    </dgm:pt>
    <dgm:pt modelId="{0E4ADE58-C1A1-489D-8AC8-7D83B0B4A06C}" type="pres">
      <dgm:prSet presAssocID="{111DFA49-D192-4965-86E3-E0B5F2033779}" presName="topSpace" presStyleCnt="0"/>
      <dgm:spPr/>
    </dgm:pt>
    <dgm:pt modelId="{3EEF2809-C15D-43C9-A24A-C87A3B493B4C}" type="pres">
      <dgm:prSet presAssocID="{111DFA49-D192-4965-86E3-E0B5F2033779}" presName="firstComp" presStyleCnt="0"/>
      <dgm:spPr/>
    </dgm:pt>
    <dgm:pt modelId="{F603EF51-B4CE-434E-B9B8-96E0A09A3D27}" type="pres">
      <dgm:prSet presAssocID="{111DFA49-D192-4965-86E3-E0B5F2033779}" presName="firstChild" presStyleLbl="bgAccFollowNode1" presStyleIdx="1" presStyleCnt="2"/>
      <dgm:spPr/>
    </dgm:pt>
    <dgm:pt modelId="{2E173536-893D-4D7B-895F-2AAB1CB6481B}" type="pres">
      <dgm:prSet presAssocID="{111DFA49-D192-4965-86E3-E0B5F2033779}" presName="firstChildTx" presStyleLbl="bgAccFollowNode1" presStyleIdx="1" presStyleCnt="2">
        <dgm:presLayoutVars>
          <dgm:bulletEnabled val="1"/>
        </dgm:presLayoutVars>
      </dgm:prSet>
      <dgm:spPr/>
    </dgm:pt>
    <dgm:pt modelId="{F50B0934-ADA0-488A-9692-CB899BDCDF63}" type="pres">
      <dgm:prSet presAssocID="{111DFA49-D192-4965-86E3-E0B5F2033779}" presName="negSpace" presStyleCnt="0"/>
      <dgm:spPr/>
    </dgm:pt>
    <dgm:pt modelId="{60964EE6-4D6E-4CE9-9072-E5F58F676120}" type="pres">
      <dgm:prSet presAssocID="{111DFA49-D192-4965-86E3-E0B5F2033779}" presName="circle" presStyleLbl="node1" presStyleIdx="1" presStyleCnt="2"/>
      <dgm:spPr/>
    </dgm:pt>
  </dgm:ptLst>
  <dgm:cxnLst>
    <dgm:cxn modelId="{76441F01-AF57-40D1-A01C-BA06774F81DE}" type="presOf" srcId="{0D22AD9C-54D0-4D1A-8046-0E492060A92E}" destId="{F603EF51-B4CE-434E-B9B8-96E0A09A3D27}" srcOrd="0" destOrd="0" presId="urn:microsoft.com/office/officeart/2005/8/layout/hList9"/>
    <dgm:cxn modelId="{5D452C0D-499F-4F5A-803A-F78786BFA1E0}" srcId="{0CA33A9D-A6F2-4E09-928D-A5CAC51BCAF8}" destId="{8041C194-2E0F-479C-95BE-2EEFCFD955EC}" srcOrd="0" destOrd="0" parTransId="{7E8926F3-71F0-458C-8C83-CB74FC1DCA38}" sibTransId="{459DD179-39AC-4A48-8C4D-20F9F122E8D8}"/>
    <dgm:cxn modelId="{3808F63B-635F-4B5F-B3F8-F14F546840A1}" srcId="{CE789602-797A-481F-863A-CB7201220E67}" destId="{111DFA49-D192-4965-86E3-E0B5F2033779}" srcOrd="1" destOrd="0" parTransId="{A3F1D6CD-C13A-4DD8-9367-AB2D80AF313A}" sibTransId="{0EAEB172-7377-4042-9B1D-A0E2C88D3473}"/>
    <dgm:cxn modelId="{A6C6C34D-8210-4C13-8EB7-50C26FB58CFD}" type="presOf" srcId="{8041C194-2E0F-479C-95BE-2EEFCFD955EC}" destId="{FC37293F-1B5D-4B12-A5C7-EA2322913A47}" srcOrd="0" destOrd="0" presId="urn:microsoft.com/office/officeart/2005/8/layout/hList9"/>
    <dgm:cxn modelId="{C4039F4E-F836-4C2F-BAF1-D4E76A3C3FE4}" type="presOf" srcId="{CE789602-797A-481F-863A-CB7201220E67}" destId="{738F49C3-C5A7-410B-AC8C-F591348E2AAE}" srcOrd="0" destOrd="0" presId="urn:microsoft.com/office/officeart/2005/8/layout/hList9"/>
    <dgm:cxn modelId="{C9F4005A-5EDC-4903-9D05-B99993D07AE4}" type="presOf" srcId="{8041C194-2E0F-479C-95BE-2EEFCFD955EC}" destId="{83EB8C4C-9CDE-4443-B4B9-D43723546FB1}" srcOrd="1" destOrd="0" presId="urn:microsoft.com/office/officeart/2005/8/layout/hList9"/>
    <dgm:cxn modelId="{910F0C81-3B24-4155-8B35-65DC7E820653}" srcId="{CE789602-797A-481F-863A-CB7201220E67}" destId="{0CA33A9D-A6F2-4E09-928D-A5CAC51BCAF8}" srcOrd="0" destOrd="0" parTransId="{F16162DD-369A-4240-B7C0-3032D901C005}" sibTransId="{0EDBE583-2282-4456-92B1-0B8201966487}"/>
    <dgm:cxn modelId="{58727FB4-CC5D-490E-AE35-43E8CBD66974}" type="presOf" srcId="{111DFA49-D192-4965-86E3-E0B5F2033779}" destId="{60964EE6-4D6E-4CE9-9072-E5F58F676120}" srcOrd="0" destOrd="0" presId="urn:microsoft.com/office/officeart/2005/8/layout/hList9"/>
    <dgm:cxn modelId="{E9CD90E3-053F-4E19-A109-32E70C0D20FC}" type="presOf" srcId="{0D22AD9C-54D0-4D1A-8046-0E492060A92E}" destId="{2E173536-893D-4D7B-895F-2AAB1CB6481B}" srcOrd="1" destOrd="0" presId="urn:microsoft.com/office/officeart/2005/8/layout/hList9"/>
    <dgm:cxn modelId="{7C0CCBE8-5089-438B-9213-CF6818072ECA}" type="presOf" srcId="{0CA33A9D-A6F2-4E09-928D-A5CAC51BCAF8}" destId="{CE9DA5ED-830B-46DC-99A4-971F7E059C85}" srcOrd="0" destOrd="0" presId="urn:microsoft.com/office/officeart/2005/8/layout/hList9"/>
    <dgm:cxn modelId="{5BA70FE9-DC45-4B88-ACCE-E69B7769CC98}" srcId="{111DFA49-D192-4965-86E3-E0B5F2033779}" destId="{0D22AD9C-54D0-4D1A-8046-0E492060A92E}" srcOrd="0" destOrd="0" parTransId="{A861BE5D-39FE-444A-BF30-7D85E44B36B9}" sibTransId="{647AE7EA-DCEA-4000-8BC5-78781F770261}"/>
    <dgm:cxn modelId="{164B0A4B-DF96-4758-B294-6993A1F0A06F}" type="presParOf" srcId="{738F49C3-C5A7-410B-AC8C-F591348E2AAE}" destId="{0F8D3EF4-6832-45FA-BF41-7A99B31C45EB}" srcOrd="0" destOrd="0" presId="urn:microsoft.com/office/officeart/2005/8/layout/hList9"/>
    <dgm:cxn modelId="{A5BFD5E4-B972-4436-A9F2-B93C4FEF4511}" type="presParOf" srcId="{738F49C3-C5A7-410B-AC8C-F591348E2AAE}" destId="{602E3E57-4BFB-438B-B78F-F195900280BB}" srcOrd="1" destOrd="0" presId="urn:microsoft.com/office/officeart/2005/8/layout/hList9"/>
    <dgm:cxn modelId="{166A82E8-181B-49FA-8B7A-3CB83CBF5E6B}" type="presParOf" srcId="{602E3E57-4BFB-438B-B78F-F195900280BB}" destId="{9A42C1D0-F956-4CD7-ADD5-A8306C8846F2}" srcOrd="0" destOrd="0" presId="urn:microsoft.com/office/officeart/2005/8/layout/hList9"/>
    <dgm:cxn modelId="{96598C0F-BC74-4AFB-BEE4-5B7460F8C3D0}" type="presParOf" srcId="{602E3E57-4BFB-438B-B78F-F195900280BB}" destId="{FAE6A0ED-8F06-4D32-98F0-BF5083722412}" srcOrd="1" destOrd="0" presId="urn:microsoft.com/office/officeart/2005/8/layout/hList9"/>
    <dgm:cxn modelId="{78B0E49D-7EDB-489B-885A-1AAE399F65B7}" type="presParOf" srcId="{FAE6A0ED-8F06-4D32-98F0-BF5083722412}" destId="{FC37293F-1B5D-4B12-A5C7-EA2322913A47}" srcOrd="0" destOrd="0" presId="urn:microsoft.com/office/officeart/2005/8/layout/hList9"/>
    <dgm:cxn modelId="{E0435CA1-4EBC-4306-9736-C2FEDED2CEC6}" type="presParOf" srcId="{FAE6A0ED-8F06-4D32-98F0-BF5083722412}" destId="{83EB8C4C-9CDE-4443-B4B9-D43723546FB1}" srcOrd="1" destOrd="0" presId="urn:microsoft.com/office/officeart/2005/8/layout/hList9"/>
    <dgm:cxn modelId="{FA3E1D43-CEB9-47AA-9799-2AA97E46E67A}" type="presParOf" srcId="{738F49C3-C5A7-410B-AC8C-F591348E2AAE}" destId="{5F0AF9A0-A961-4E9C-9621-26FBA741093E}" srcOrd="2" destOrd="0" presId="urn:microsoft.com/office/officeart/2005/8/layout/hList9"/>
    <dgm:cxn modelId="{1AA2ABCC-40EA-426A-9D86-466F5C7B245C}" type="presParOf" srcId="{738F49C3-C5A7-410B-AC8C-F591348E2AAE}" destId="{CE9DA5ED-830B-46DC-99A4-971F7E059C85}" srcOrd="3" destOrd="0" presId="urn:microsoft.com/office/officeart/2005/8/layout/hList9"/>
    <dgm:cxn modelId="{81A3A5D4-2FC6-4B29-9C9D-59279814107F}" type="presParOf" srcId="{738F49C3-C5A7-410B-AC8C-F591348E2AAE}" destId="{57EE5283-474F-42CD-A746-7EF5CF6753A2}" srcOrd="4" destOrd="0" presId="urn:microsoft.com/office/officeart/2005/8/layout/hList9"/>
    <dgm:cxn modelId="{825384A9-F6F8-4B58-90C9-93802E7CA8C9}" type="presParOf" srcId="{738F49C3-C5A7-410B-AC8C-F591348E2AAE}" destId="{936676FF-D9AF-4509-A512-B11B1C6007D7}" srcOrd="5" destOrd="0" presId="urn:microsoft.com/office/officeart/2005/8/layout/hList9"/>
    <dgm:cxn modelId="{53CE4063-E7E9-435D-AC0C-67A146C0AF0E}" type="presParOf" srcId="{738F49C3-C5A7-410B-AC8C-F591348E2AAE}" destId="{0021568F-F776-4980-8D66-D1B85C5B115B}" srcOrd="6" destOrd="0" presId="urn:microsoft.com/office/officeart/2005/8/layout/hList9"/>
    <dgm:cxn modelId="{E9F8FC37-44C2-437C-B6CA-E606E66FFC7C}" type="presParOf" srcId="{0021568F-F776-4980-8D66-D1B85C5B115B}" destId="{0E4ADE58-C1A1-489D-8AC8-7D83B0B4A06C}" srcOrd="0" destOrd="0" presId="urn:microsoft.com/office/officeart/2005/8/layout/hList9"/>
    <dgm:cxn modelId="{CF56EFFB-5D10-4B6D-A75B-C5031D59FD60}" type="presParOf" srcId="{0021568F-F776-4980-8D66-D1B85C5B115B}" destId="{3EEF2809-C15D-43C9-A24A-C87A3B493B4C}" srcOrd="1" destOrd="0" presId="urn:microsoft.com/office/officeart/2005/8/layout/hList9"/>
    <dgm:cxn modelId="{0FF06677-2473-4740-8FAD-64DDC56A7902}" type="presParOf" srcId="{3EEF2809-C15D-43C9-A24A-C87A3B493B4C}" destId="{F603EF51-B4CE-434E-B9B8-96E0A09A3D27}" srcOrd="0" destOrd="0" presId="urn:microsoft.com/office/officeart/2005/8/layout/hList9"/>
    <dgm:cxn modelId="{858415F2-58C3-489D-B4E8-FD31C0D580F6}" type="presParOf" srcId="{3EEF2809-C15D-43C9-A24A-C87A3B493B4C}" destId="{2E173536-893D-4D7B-895F-2AAB1CB6481B}" srcOrd="1" destOrd="0" presId="urn:microsoft.com/office/officeart/2005/8/layout/hList9"/>
    <dgm:cxn modelId="{7D625140-5F2C-49F5-A4BE-35139C8B6C0F}" type="presParOf" srcId="{738F49C3-C5A7-410B-AC8C-F591348E2AAE}" destId="{F50B0934-ADA0-488A-9692-CB899BDCDF63}" srcOrd="7" destOrd="0" presId="urn:microsoft.com/office/officeart/2005/8/layout/hList9"/>
    <dgm:cxn modelId="{34B22B66-1470-4551-AA71-0B5E4AD37E06}" type="presParOf" srcId="{738F49C3-C5A7-410B-AC8C-F591348E2AAE}" destId="{60964EE6-4D6E-4CE9-9072-E5F58F67612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40747B-B2DC-45AB-AAF1-8E4AA98C3BFF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8E9E01-8616-4539-BAF5-1ABE40AB5CC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Формирование файла </a:t>
          </a:r>
          <a:r>
            <a:rPr lang="en-US" dirty="0"/>
            <a:t>Excel </a:t>
          </a:r>
          <a:r>
            <a:rPr lang="ru-RU" dirty="0"/>
            <a:t>с помощью «Контингента и движения»</a:t>
          </a:r>
        </a:p>
      </dgm:t>
    </dgm:pt>
    <dgm:pt modelId="{974F3352-90A4-459F-AB65-7612755664BF}" type="parTrans" cxnId="{7735535E-65B8-44F6-A5BD-43AFAA6B0EBC}">
      <dgm:prSet/>
      <dgm:spPr/>
      <dgm:t>
        <a:bodyPr/>
        <a:lstStyle/>
        <a:p>
          <a:endParaRPr lang="ru-RU"/>
        </a:p>
      </dgm:t>
    </dgm:pt>
    <dgm:pt modelId="{749868FE-3DA3-468E-A065-A03CD0359A74}" type="sibTrans" cxnId="{7735535E-65B8-44F6-A5BD-43AFAA6B0EBC}">
      <dgm:prSet/>
      <dgm:spPr/>
      <dgm:t>
        <a:bodyPr/>
        <a:lstStyle/>
        <a:p>
          <a:endParaRPr lang="ru-RU"/>
        </a:p>
      </dgm:t>
    </dgm:pt>
    <dgm:pt modelId="{6562E37F-65F3-448A-A8F1-84708A44CF42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Получение UID записи ГИР ВУ</a:t>
          </a:r>
        </a:p>
      </dgm:t>
    </dgm:pt>
    <dgm:pt modelId="{CB4E7CE5-50E4-402C-A4FA-87629F743AFD}" type="parTrans" cxnId="{27B8384D-BAFC-4D4A-AB70-D31684B829E8}">
      <dgm:prSet/>
      <dgm:spPr/>
      <dgm:t>
        <a:bodyPr/>
        <a:lstStyle/>
        <a:p>
          <a:endParaRPr lang="ru-RU"/>
        </a:p>
      </dgm:t>
    </dgm:pt>
    <dgm:pt modelId="{1AB95AC9-AA5E-41D3-BAF5-21D3ABBCA67D}" type="sibTrans" cxnId="{27B8384D-BAFC-4D4A-AB70-D31684B829E8}">
      <dgm:prSet/>
      <dgm:spPr/>
      <dgm:t>
        <a:bodyPr/>
        <a:lstStyle/>
        <a:p>
          <a:endParaRPr lang="ru-RU"/>
        </a:p>
      </dgm:t>
    </dgm:pt>
    <dgm:pt modelId="{482B416E-CCC0-458A-8431-D31CC1C09C01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Формирование файл с данными зачетных книг</a:t>
          </a:r>
        </a:p>
      </dgm:t>
    </dgm:pt>
    <dgm:pt modelId="{EF1A4FDE-2FDB-4D77-B98F-A2F9AC56595D}" type="parTrans" cxnId="{2227B936-EBA3-47E6-A02C-9A04221B22A5}">
      <dgm:prSet/>
      <dgm:spPr/>
      <dgm:t>
        <a:bodyPr/>
        <a:lstStyle/>
        <a:p>
          <a:endParaRPr lang="ru-RU"/>
        </a:p>
      </dgm:t>
    </dgm:pt>
    <dgm:pt modelId="{33DBA0EF-4A89-4E7A-B273-2D4825A29713}" type="sibTrans" cxnId="{2227B936-EBA3-47E6-A02C-9A04221B22A5}">
      <dgm:prSet/>
      <dgm:spPr/>
      <dgm:t>
        <a:bodyPr/>
        <a:lstStyle/>
        <a:p>
          <a:endParaRPr lang="ru-RU"/>
        </a:p>
      </dgm:t>
    </dgm:pt>
    <dgm:pt modelId="{AA124F92-9FB3-4E43-8FFB-8874BCCF730F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Выгрузка данных в Витрину студентов</a:t>
          </a:r>
        </a:p>
      </dgm:t>
    </dgm:pt>
    <dgm:pt modelId="{1A61BAC0-345B-437D-99FF-EEFCAE2FCCDF}" type="parTrans" cxnId="{BFFF4BF8-68C6-4D01-AC10-C2AB108EE297}">
      <dgm:prSet/>
      <dgm:spPr/>
      <dgm:t>
        <a:bodyPr/>
        <a:lstStyle/>
        <a:p>
          <a:endParaRPr lang="ru-RU"/>
        </a:p>
      </dgm:t>
    </dgm:pt>
    <dgm:pt modelId="{E74E9B0C-1ACE-4ADF-B336-146A1C5C1827}" type="sibTrans" cxnId="{BFFF4BF8-68C6-4D01-AC10-C2AB108EE297}">
      <dgm:prSet/>
      <dgm:spPr/>
      <dgm:t>
        <a:bodyPr/>
        <a:lstStyle/>
        <a:p>
          <a:endParaRPr lang="ru-RU"/>
        </a:p>
      </dgm:t>
    </dgm:pt>
    <dgm:pt modelId="{A3B4D174-8443-4664-9B88-0BBC027F37C8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Загрузка файла в Витрину студентов</a:t>
          </a:r>
        </a:p>
      </dgm:t>
    </dgm:pt>
    <dgm:pt modelId="{DFADD3BB-F589-46D2-9AAA-53984E220E6E}" type="parTrans" cxnId="{68B354B2-E43B-4638-B826-ED45DF8A22E0}">
      <dgm:prSet/>
      <dgm:spPr/>
      <dgm:t>
        <a:bodyPr/>
        <a:lstStyle/>
        <a:p>
          <a:endParaRPr lang="ru-RU"/>
        </a:p>
      </dgm:t>
    </dgm:pt>
    <dgm:pt modelId="{D93FB4F5-4731-416B-90FF-A7DA04FE3886}" type="sibTrans" cxnId="{68B354B2-E43B-4638-B826-ED45DF8A22E0}">
      <dgm:prSet/>
      <dgm:spPr/>
      <dgm:t>
        <a:bodyPr/>
        <a:lstStyle/>
        <a:p>
          <a:endParaRPr lang="ru-RU"/>
        </a:p>
      </dgm:t>
    </dgm:pt>
    <dgm:pt modelId="{FB74FFEF-2B4E-49F3-AC99-45F31C9088EC}">
      <dgm:prSet/>
      <dgm:spPr/>
      <dgm:t>
        <a:bodyPr/>
        <a:lstStyle/>
        <a:p>
          <a:pPr>
            <a:buFont typeface="+mj-lt"/>
            <a:buAutoNum type="arabicPeriod"/>
          </a:pPr>
          <a:r>
            <a:rPr lang="ru-RU" dirty="0"/>
            <a:t>Данные с UID загружаются в с помощью обработки «Выгрузка данных в витрину студентов»</a:t>
          </a:r>
        </a:p>
      </dgm:t>
    </dgm:pt>
    <dgm:pt modelId="{399DE3F7-14AB-4EDF-AEC7-0AC7E7BAAF7E}" type="parTrans" cxnId="{66126D7C-4569-43A9-93E4-559D226574E5}">
      <dgm:prSet/>
      <dgm:spPr/>
      <dgm:t>
        <a:bodyPr/>
        <a:lstStyle/>
        <a:p>
          <a:endParaRPr lang="ru-RU"/>
        </a:p>
      </dgm:t>
    </dgm:pt>
    <dgm:pt modelId="{4DD59BB3-D845-4944-AC1D-226ECEB9C47D}" type="sibTrans" cxnId="{66126D7C-4569-43A9-93E4-559D226574E5}">
      <dgm:prSet/>
      <dgm:spPr/>
      <dgm:t>
        <a:bodyPr/>
        <a:lstStyle/>
        <a:p>
          <a:endParaRPr lang="ru-RU"/>
        </a:p>
      </dgm:t>
    </dgm:pt>
    <dgm:pt modelId="{6FA9B296-0DA7-4D58-97F2-2052CC7BE653}" type="pres">
      <dgm:prSet presAssocID="{5E40747B-B2DC-45AB-AAF1-8E4AA98C3BFF}" presName="Name0" presStyleCnt="0">
        <dgm:presLayoutVars>
          <dgm:dir/>
          <dgm:animLvl val="lvl"/>
          <dgm:resizeHandles val="exact"/>
        </dgm:presLayoutVars>
      </dgm:prSet>
      <dgm:spPr/>
    </dgm:pt>
    <dgm:pt modelId="{B7C562AB-53FB-48EC-931D-94FCDC503666}" type="pres">
      <dgm:prSet presAssocID="{AA124F92-9FB3-4E43-8FFB-8874BCCF730F}" presName="boxAndChildren" presStyleCnt="0"/>
      <dgm:spPr/>
    </dgm:pt>
    <dgm:pt modelId="{F100436F-A0E9-404E-BA0C-97384D3463AF}" type="pres">
      <dgm:prSet presAssocID="{AA124F92-9FB3-4E43-8FFB-8874BCCF730F}" presName="parentTextBox" presStyleLbl="node1" presStyleIdx="0" presStyleCnt="6"/>
      <dgm:spPr/>
    </dgm:pt>
    <dgm:pt modelId="{C3A2175A-4C09-47DC-90FB-8B5C47EAE495}" type="pres">
      <dgm:prSet presAssocID="{33DBA0EF-4A89-4E7A-B273-2D4825A29713}" presName="sp" presStyleCnt="0"/>
      <dgm:spPr/>
    </dgm:pt>
    <dgm:pt modelId="{2325CFAE-8431-49DF-90CB-47F309F6F065}" type="pres">
      <dgm:prSet presAssocID="{482B416E-CCC0-458A-8431-D31CC1C09C01}" presName="arrowAndChildren" presStyleCnt="0"/>
      <dgm:spPr/>
    </dgm:pt>
    <dgm:pt modelId="{C473AEF7-4891-42E7-A814-D3AFF3281132}" type="pres">
      <dgm:prSet presAssocID="{482B416E-CCC0-458A-8431-D31CC1C09C01}" presName="parentTextArrow" presStyleLbl="node1" presStyleIdx="1" presStyleCnt="6"/>
      <dgm:spPr/>
    </dgm:pt>
    <dgm:pt modelId="{65DD98BD-9A84-4D28-B4FC-F39476CBEE0C}" type="pres">
      <dgm:prSet presAssocID="{4DD59BB3-D845-4944-AC1D-226ECEB9C47D}" presName="sp" presStyleCnt="0"/>
      <dgm:spPr/>
    </dgm:pt>
    <dgm:pt modelId="{FB3018BE-E14B-4F1A-B793-2DF28B1E9983}" type="pres">
      <dgm:prSet presAssocID="{FB74FFEF-2B4E-49F3-AC99-45F31C9088EC}" presName="arrowAndChildren" presStyleCnt="0"/>
      <dgm:spPr/>
    </dgm:pt>
    <dgm:pt modelId="{7AEAFFDC-45B6-49AE-8AD2-01B8132174AD}" type="pres">
      <dgm:prSet presAssocID="{FB74FFEF-2B4E-49F3-AC99-45F31C9088EC}" presName="parentTextArrow" presStyleLbl="node1" presStyleIdx="2" presStyleCnt="6"/>
      <dgm:spPr/>
    </dgm:pt>
    <dgm:pt modelId="{9198576E-A934-4AE1-B271-655B66659E2C}" type="pres">
      <dgm:prSet presAssocID="{1AB95AC9-AA5E-41D3-BAF5-21D3ABBCA67D}" presName="sp" presStyleCnt="0"/>
      <dgm:spPr/>
    </dgm:pt>
    <dgm:pt modelId="{EE33EA00-F516-4000-BBBB-329EE0704C5F}" type="pres">
      <dgm:prSet presAssocID="{6562E37F-65F3-448A-A8F1-84708A44CF42}" presName="arrowAndChildren" presStyleCnt="0"/>
      <dgm:spPr/>
    </dgm:pt>
    <dgm:pt modelId="{3A047DF1-BC37-4E0C-8117-5DABE6EEB3C3}" type="pres">
      <dgm:prSet presAssocID="{6562E37F-65F3-448A-A8F1-84708A44CF42}" presName="parentTextArrow" presStyleLbl="node1" presStyleIdx="3" presStyleCnt="6"/>
      <dgm:spPr/>
    </dgm:pt>
    <dgm:pt modelId="{251B4F03-C94E-4661-B7C5-C73935A22C69}" type="pres">
      <dgm:prSet presAssocID="{D93FB4F5-4731-416B-90FF-A7DA04FE3886}" presName="sp" presStyleCnt="0"/>
      <dgm:spPr/>
    </dgm:pt>
    <dgm:pt modelId="{DF4C2FBA-E8A3-422F-BF6C-16CFE0E9A238}" type="pres">
      <dgm:prSet presAssocID="{A3B4D174-8443-4664-9B88-0BBC027F37C8}" presName="arrowAndChildren" presStyleCnt="0"/>
      <dgm:spPr/>
    </dgm:pt>
    <dgm:pt modelId="{E58755EF-1683-47B3-890B-7712591B9D6D}" type="pres">
      <dgm:prSet presAssocID="{A3B4D174-8443-4664-9B88-0BBC027F37C8}" presName="parentTextArrow" presStyleLbl="node1" presStyleIdx="4" presStyleCnt="6"/>
      <dgm:spPr/>
    </dgm:pt>
    <dgm:pt modelId="{6841B374-2243-4B9E-AC46-DD13D1675EFC}" type="pres">
      <dgm:prSet presAssocID="{749868FE-3DA3-468E-A065-A03CD0359A74}" presName="sp" presStyleCnt="0"/>
      <dgm:spPr/>
    </dgm:pt>
    <dgm:pt modelId="{7ACC14CB-6C55-4A14-8E9F-733B4708A493}" type="pres">
      <dgm:prSet presAssocID="{B68E9E01-8616-4539-BAF5-1ABE40AB5CC2}" presName="arrowAndChildren" presStyleCnt="0"/>
      <dgm:spPr/>
    </dgm:pt>
    <dgm:pt modelId="{072D95ED-CFA7-43B6-B282-B355717181A2}" type="pres">
      <dgm:prSet presAssocID="{B68E9E01-8616-4539-BAF5-1ABE40AB5CC2}" presName="parentTextArrow" presStyleLbl="node1" presStyleIdx="5" presStyleCnt="6"/>
      <dgm:spPr/>
    </dgm:pt>
  </dgm:ptLst>
  <dgm:cxnLst>
    <dgm:cxn modelId="{A7DD881A-963A-4C61-B484-FC4FE953B7B3}" type="presOf" srcId="{6562E37F-65F3-448A-A8F1-84708A44CF42}" destId="{3A047DF1-BC37-4E0C-8117-5DABE6EEB3C3}" srcOrd="0" destOrd="0" presId="urn:microsoft.com/office/officeart/2005/8/layout/process4"/>
    <dgm:cxn modelId="{2227B936-EBA3-47E6-A02C-9A04221B22A5}" srcId="{5E40747B-B2DC-45AB-AAF1-8E4AA98C3BFF}" destId="{482B416E-CCC0-458A-8431-D31CC1C09C01}" srcOrd="4" destOrd="0" parTransId="{EF1A4FDE-2FDB-4D77-B98F-A2F9AC56595D}" sibTransId="{33DBA0EF-4A89-4E7A-B273-2D4825A29713}"/>
    <dgm:cxn modelId="{7735535E-65B8-44F6-A5BD-43AFAA6B0EBC}" srcId="{5E40747B-B2DC-45AB-AAF1-8E4AA98C3BFF}" destId="{B68E9E01-8616-4539-BAF5-1ABE40AB5CC2}" srcOrd="0" destOrd="0" parTransId="{974F3352-90A4-459F-AB65-7612755664BF}" sibTransId="{749868FE-3DA3-468E-A065-A03CD0359A74}"/>
    <dgm:cxn modelId="{27B8384D-BAFC-4D4A-AB70-D31684B829E8}" srcId="{5E40747B-B2DC-45AB-AAF1-8E4AA98C3BFF}" destId="{6562E37F-65F3-448A-A8F1-84708A44CF42}" srcOrd="2" destOrd="0" parTransId="{CB4E7CE5-50E4-402C-A4FA-87629F743AFD}" sibTransId="{1AB95AC9-AA5E-41D3-BAF5-21D3ABBCA67D}"/>
    <dgm:cxn modelId="{66126D7C-4569-43A9-93E4-559D226574E5}" srcId="{5E40747B-B2DC-45AB-AAF1-8E4AA98C3BFF}" destId="{FB74FFEF-2B4E-49F3-AC99-45F31C9088EC}" srcOrd="3" destOrd="0" parTransId="{399DE3F7-14AB-4EDF-AEC7-0AC7E7BAAF7E}" sibTransId="{4DD59BB3-D845-4944-AC1D-226ECEB9C47D}"/>
    <dgm:cxn modelId="{68B354B2-E43B-4638-B826-ED45DF8A22E0}" srcId="{5E40747B-B2DC-45AB-AAF1-8E4AA98C3BFF}" destId="{A3B4D174-8443-4664-9B88-0BBC027F37C8}" srcOrd="1" destOrd="0" parTransId="{DFADD3BB-F589-46D2-9AAA-53984E220E6E}" sibTransId="{D93FB4F5-4731-416B-90FF-A7DA04FE3886}"/>
    <dgm:cxn modelId="{B4C1A5BD-30E3-42A7-8EAE-F327F593C8C2}" type="presOf" srcId="{AA124F92-9FB3-4E43-8FFB-8874BCCF730F}" destId="{F100436F-A0E9-404E-BA0C-97384D3463AF}" srcOrd="0" destOrd="0" presId="urn:microsoft.com/office/officeart/2005/8/layout/process4"/>
    <dgm:cxn modelId="{AB6397BE-8ED6-4FDD-820C-1FE35DCE8B03}" type="presOf" srcId="{5E40747B-B2DC-45AB-AAF1-8E4AA98C3BFF}" destId="{6FA9B296-0DA7-4D58-97F2-2052CC7BE653}" srcOrd="0" destOrd="0" presId="urn:microsoft.com/office/officeart/2005/8/layout/process4"/>
    <dgm:cxn modelId="{7A9A1DC8-7A67-4B41-9844-01E7EABD5454}" type="presOf" srcId="{B68E9E01-8616-4539-BAF5-1ABE40AB5CC2}" destId="{072D95ED-CFA7-43B6-B282-B355717181A2}" srcOrd="0" destOrd="0" presId="urn:microsoft.com/office/officeart/2005/8/layout/process4"/>
    <dgm:cxn modelId="{B4806DCC-183C-4DC7-80FD-B2039EB53DA6}" type="presOf" srcId="{FB74FFEF-2B4E-49F3-AC99-45F31C9088EC}" destId="{7AEAFFDC-45B6-49AE-8AD2-01B8132174AD}" srcOrd="0" destOrd="0" presId="urn:microsoft.com/office/officeart/2005/8/layout/process4"/>
    <dgm:cxn modelId="{D6D510CD-11DD-4E67-A9E3-3F2F57C19236}" type="presOf" srcId="{A3B4D174-8443-4664-9B88-0BBC027F37C8}" destId="{E58755EF-1683-47B3-890B-7712591B9D6D}" srcOrd="0" destOrd="0" presId="urn:microsoft.com/office/officeart/2005/8/layout/process4"/>
    <dgm:cxn modelId="{6889D6E0-D279-45DE-A398-F57E77B9D037}" type="presOf" srcId="{482B416E-CCC0-458A-8431-D31CC1C09C01}" destId="{C473AEF7-4891-42E7-A814-D3AFF3281132}" srcOrd="0" destOrd="0" presId="urn:microsoft.com/office/officeart/2005/8/layout/process4"/>
    <dgm:cxn modelId="{BFFF4BF8-68C6-4D01-AC10-C2AB108EE297}" srcId="{5E40747B-B2DC-45AB-AAF1-8E4AA98C3BFF}" destId="{AA124F92-9FB3-4E43-8FFB-8874BCCF730F}" srcOrd="5" destOrd="0" parTransId="{1A61BAC0-345B-437D-99FF-EEFCAE2FCCDF}" sibTransId="{E74E9B0C-1ACE-4ADF-B336-146A1C5C1827}"/>
    <dgm:cxn modelId="{A7C57B83-4E7C-453E-84D8-8A4C49E17BD0}" type="presParOf" srcId="{6FA9B296-0DA7-4D58-97F2-2052CC7BE653}" destId="{B7C562AB-53FB-48EC-931D-94FCDC503666}" srcOrd="0" destOrd="0" presId="urn:microsoft.com/office/officeart/2005/8/layout/process4"/>
    <dgm:cxn modelId="{2DAB84D1-8728-4E31-8DF8-8E04499BBA3D}" type="presParOf" srcId="{B7C562AB-53FB-48EC-931D-94FCDC503666}" destId="{F100436F-A0E9-404E-BA0C-97384D3463AF}" srcOrd="0" destOrd="0" presId="urn:microsoft.com/office/officeart/2005/8/layout/process4"/>
    <dgm:cxn modelId="{D12D4BE0-243E-42A1-BFF2-CBF3F7800712}" type="presParOf" srcId="{6FA9B296-0DA7-4D58-97F2-2052CC7BE653}" destId="{C3A2175A-4C09-47DC-90FB-8B5C47EAE495}" srcOrd="1" destOrd="0" presId="urn:microsoft.com/office/officeart/2005/8/layout/process4"/>
    <dgm:cxn modelId="{9284E03B-5133-4CC9-84CE-13B30E4B1068}" type="presParOf" srcId="{6FA9B296-0DA7-4D58-97F2-2052CC7BE653}" destId="{2325CFAE-8431-49DF-90CB-47F309F6F065}" srcOrd="2" destOrd="0" presId="urn:microsoft.com/office/officeart/2005/8/layout/process4"/>
    <dgm:cxn modelId="{3F56FF8B-034F-434E-A758-C49EA6EC0584}" type="presParOf" srcId="{2325CFAE-8431-49DF-90CB-47F309F6F065}" destId="{C473AEF7-4891-42E7-A814-D3AFF3281132}" srcOrd="0" destOrd="0" presId="urn:microsoft.com/office/officeart/2005/8/layout/process4"/>
    <dgm:cxn modelId="{9A374572-D4FC-4F04-943B-B88E070C1940}" type="presParOf" srcId="{6FA9B296-0DA7-4D58-97F2-2052CC7BE653}" destId="{65DD98BD-9A84-4D28-B4FC-F39476CBEE0C}" srcOrd="3" destOrd="0" presId="urn:microsoft.com/office/officeart/2005/8/layout/process4"/>
    <dgm:cxn modelId="{0DCD2DF9-F806-4A53-802F-36E94D83EF6F}" type="presParOf" srcId="{6FA9B296-0DA7-4D58-97F2-2052CC7BE653}" destId="{FB3018BE-E14B-4F1A-B793-2DF28B1E9983}" srcOrd="4" destOrd="0" presId="urn:microsoft.com/office/officeart/2005/8/layout/process4"/>
    <dgm:cxn modelId="{1FE89A20-B2D0-4298-B5D0-18E3A66CEB06}" type="presParOf" srcId="{FB3018BE-E14B-4F1A-B793-2DF28B1E9983}" destId="{7AEAFFDC-45B6-49AE-8AD2-01B8132174AD}" srcOrd="0" destOrd="0" presId="urn:microsoft.com/office/officeart/2005/8/layout/process4"/>
    <dgm:cxn modelId="{BCE19C9B-3299-40B6-A579-41158808D6DE}" type="presParOf" srcId="{6FA9B296-0DA7-4D58-97F2-2052CC7BE653}" destId="{9198576E-A934-4AE1-B271-655B66659E2C}" srcOrd="5" destOrd="0" presId="urn:microsoft.com/office/officeart/2005/8/layout/process4"/>
    <dgm:cxn modelId="{6B28D175-BE71-4957-A900-72834802C3EF}" type="presParOf" srcId="{6FA9B296-0DA7-4D58-97F2-2052CC7BE653}" destId="{EE33EA00-F516-4000-BBBB-329EE0704C5F}" srcOrd="6" destOrd="0" presId="urn:microsoft.com/office/officeart/2005/8/layout/process4"/>
    <dgm:cxn modelId="{FF3F19CB-7763-49FB-B0E9-C9A2515D83B8}" type="presParOf" srcId="{EE33EA00-F516-4000-BBBB-329EE0704C5F}" destId="{3A047DF1-BC37-4E0C-8117-5DABE6EEB3C3}" srcOrd="0" destOrd="0" presId="urn:microsoft.com/office/officeart/2005/8/layout/process4"/>
    <dgm:cxn modelId="{B403D06F-4C91-42D8-A4D9-7FD4CB212472}" type="presParOf" srcId="{6FA9B296-0DA7-4D58-97F2-2052CC7BE653}" destId="{251B4F03-C94E-4661-B7C5-C73935A22C69}" srcOrd="7" destOrd="0" presId="urn:microsoft.com/office/officeart/2005/8/layout/process4"/>
    <dgm:cxn modelId="{133B035E-103D-4177-A864-034CD80318AE}" type="presParOf" srcId="{6FA9B296-0DA7-4D58-97F2-2052CC7BE653}" destId="{DF4C2FBA-E8A3-422F-BF6C-16CFE0E9A238}" srcOrd="8" destOrd="0" presId="urn:microsoft.com/office/officeart/2005/8/layout/process4"/>
    <dgm:cxn modelId="{65830695-7049-4E56-A848-EB4907BBEBB1}" type="presParOf" srcId="{DF4C2FBA-E8A3-422F-BF6C-16CFE0E9A238}" destId="{E58755EF-1683-47B3-890B-7712591B9D6D}" srcOrd="0" destOrd="0" presId="urn:microsoft.com/office/officeart/2005/8/layout/process4"/>
    <dgm:cxn modelId="{F618D0FA-548E-42F6-A251-523939E666C4}" type="presParOf" srcId="{6FA9B296-0DA7-4D58-97F2-2052CC7BE653}" destId="{6841B374-2243-4B9E-AC46-DD13D1675EFC}" srcOrd="9" destOrd="0" presId="urn:microsoft.com/office/officeart/2005/8/layout/process4"/>
    <dgm:cxn modelId="{DC703E46-9080-401F-BC8B-A8247B2EEEDC}" type="presParOf" srcId="{6FA9B296-0DA7-4D58-97F2-2052CC7BE653}" destId="{7ACC14CB-6C55-4A14-8E9F-733B4708A493}" srcOrd="10" destOrd="0" presId="urn:microsoft.com/office/officeart/2005/8/layout/process4"/>
    <dgm:cxn modelId="{665BCFFB-AD9A-484A-A9C9-1455C4939220}" type="presParOf" srcId="{7ACC14CB-6C55-4A14-8E9F-733B4708A493}" destId="{072D95ED-CFA7-43B6-B282-B355717181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40747B-B2DC-45AB-AAF1-8E4AA98C3BFF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</dgm:pt>
    <dgm:pt modelId="{5AF52DA6-B501-475F-80E6-244D8E996E41}">
      <dgm:prSet phldrT="[Текст]"/>
      <dgm:spPr/>
      <dgm:t>
        <a:bodyPr/>
        <a:lstStyle/>
        <a:p>
          <a:r>
            <a:rPr lang="ru-RU" dirty="0"/>
            <a:t>Формирование файлов студенческих билетов</a:t>
          </a:r>
        </a:p>
      </dgm:t>
    </dgm:pt>
    <dgm:pt modelId="{B27817AF-399E-4285-A4C4-7D726D6375E3}" type="parTrans" cxnId="{C49BF707-BD3A-47CB-947C-D0B8699044DC}">
      <dgm:prSet/>
      <dgm:spPr/>
      <dgm:t>
        <a:bodyPr/>
        <a:lstStyle/>
        <a:p>
          <a:endParaRPr lang="ru-RU"/>
        </a:p>
      </dgm:t>
    </dgm:pt>
    <dgm:pt modelId="{D00E45D2-E21C-4FFB-8E93-D6BD59666A5B}" type="sibTrans" cxnId="{C49BF707-BD3A-47CB-947C-D0B8699044DC}">
      <dgm:prSet/>
      <dgm:spPr/>
      <dgm:t>
        <a:bodyPr/>
        <a:lstStyle/>
        <a:p>
          <a:endParaRPr lang="ru-RU"/>
        </a:p>
      </dgm:t>
    </dgm:pt>
    <dgm:pt modelId="{2D2578C0-9906-40D4-91B4-8D10BFBDF2F2}">
      <dgm:prSet phldrT="[Текст]"/>
      <dgm:spPr/>
      <dgm:t>
        <a:bodyPr/>
        <a:lstStyle/>
        <a:p>
          <a:r>
            <a:rPr lang="ru-RU" dirty="0"/>
            <a:t>Выгрузка студенческих билетов в Витрину студентов</a:t>
          </a:r>
        </a:p>
      </dgm:t>
    </dgm:pt>
    <dgm:pt modelId="{7613C8F9-7D82-4869-8E60-99143DED4139}" type="parTrans" cxnId="{B5F79BB4-2948-4875-80FB-1C9E0B91D79C}">
      <dgm:prSet/>
      <dgm:spPr/>
      <dgm:t>
        <a:bodyPr/>
        <a:lstStyle/>
        <a:p>
          <a:endParaRPr lang="ru-RU"/>
        </a:p>
      </dgm:t>
    </dgm:pt>
    <dgm:pt modelId="{F78835AF-8F9B-4D18-8144-6BFD1B82DFD3}" type="sibTrans" cxnId="{B5F79BB4-2948-4875-80FB-1C9E0B91D79C}">
      <dgm:prSet/>
      <dgm:spPr/>
      <dgm:t>
        <a:bodyPr/>
        <a:lstStyle/>
        <a:p>
          <a:endParaRPr lang="ru-RU"/>
        </a:p>
      </dgm:t>
    </dgm:pt>
    <dgm:pt modelId="{4D5CAF13-FCA4-4C51-AD28-000546AB9D98}">
      <dgm:prSet phldrT="[Текст]"/>
      <dgm:spPr/>
      <dgm:t>
        <a:bodyPr/>
        <a:lstStyle/>
        <a:p>
          <a:r>
            <a:rPr lang="ru-RU" dirty="0"/>
            <a:t>Загрузка файла с </a:t>
          </a:r>
          <a:r>
            <a:rPr lang="en-US" dirty="0"/>
            <a:t>UID </a:t>
          </a:r>
          <a:r>
            <a:rPr lang="ru-RU" dirty="0"/>
            <a:t>из витрины студентов</a:t>
          </a:r>
        </a:p>
      </dgm:t>
    </dgm:pt>
    <dgm:pt modelId="{82E78129-CD8D-480E-90CE-79B9958DC339}" type="parTrans" cxnId="{94EDCC12-9085-48D2-88C9-F0E469A54E04}">
      <dgm:prSet/>
      <dgm:spPr/>
      <dgm:t>
        <a:bodyPr/>
        <a:lstStyle/>
        <a:p>
          <a:endParaRPr lang="ru-RU"/>
        </a:p>
      </dgm:t>
    </dgm:pt>
    <dgm:pt modelId="{64F90A22-E47D-406A-9780-79A17DAFE943}" type="sibTrans" cxnId="{94EDCC12-9085-48D2-88C9-F0E469A54E04}">
      <dgm:prSet/>
      <dgm:spPr/>
      <dgm:t>
        <a:bodyPr/>
        <a:lstStyle/>
        <a:p>
          <a:endParaRPr lang="ru-RU"/>
        </a:p>
      </dgm:t>
    </dgm:pt>
    <dgm:pt modelId="{43FEFFA8-B254-498A-98A8-78BADEACDF87}">
      <dgm:prSet phldrT="[Текст]"/>
      <dgm:spPr/>
      <dgm:t>
        <a:bodyPr/>
        <a:lstStyle/>
        <a:p>
          <a:r>
            <a:rPr lang="ru-RU" dirty="0"/>
            <a:t>Формирование данных об успеваемости</a:t>
          </a:r>
        </a:p>
      </dgm:t>
    </dgm:pt>
    <dgm:pt modelId="{4B369863-8208-4DD9-B8E2-C460FE0FBC35}" type="parTrans" cxnId="{254A1066-6975-45C4-98B2-904DFE818608}">
      <dgm:prSet/>
      <dgm:spPr/>
      <dgm:t>
        <a:bodyPr/>
        <a:lstStyle/>
        <a:p>
          <a:endParaRPr lang="ru-RU"/>
        </a:p>
      </dgm:t>
    </dgm:pt>
    <dgm:pt modelId="{CD0B34C2-2F4B-4CA9-828B-EE8A8F621D71}" type="sibTrans" cxnId="{254A1066-6975-45C4-98B2-904DFE818608}">
      <dgm:prSet/>
      <dgm:spPr/>
      <dgm:t>
        <a:bodyPr/>
        <a:lstStyle/>
        <a:p>
          <a:endParaRPr lang="ru-RU"/>
        </a:p>
      </dgm:t>
    </dgm:pt>
    <dgm:pt modelId="{3155394B-F194-4F4C-9EDF-55818F4FC00A}">
      <dgm:prSet phldrT="[Текст]"/>
      <dgm:spPr/>
      <dgm:t>
        <a:bodyPr/>
        <a:lstStyle/>
        <a:p>
          <a:r>
            <a:rPr lang="ru-RU" dirty="0"/>
            <a:t>Выгрузка данных об успеваемости в Витрину студентов</a:t>
          </a:r>
        </a:p>
      </dgm:t>
    </dgm:pt>
    <dgm:pt modelId="{3461CD84-C07E-4DB5-9626-9AA05B890D33}" type="parTrans" cxnId="{95FA526A-C9B2-44CA-98A8-0AB9258B04C3}">
      <dgm:prSet/>
      <dgm:spPr/>
      <dgm:t>
        <a:bodyPr/>
        <a:lstStyle/>
        <a:p>
          <a:endParaRPr lang="ru-RU"/>
        </a:p>
      </dgm:t>
    </dgm:pt>
    <dgm:pt modelId="{D656D772-8B35-495F-9FF1-A146B1797E0D}" type="sibTrans" cxnId="{95FA526A-C9B2-44CA-98A8-0AB9258B04C3}">
      <dgm:prSet/>
      <dgm:spPr/>
      <dgm:t>
        <a:bodyPr/>
        <a:lstStyle/>
        <a:p>
          <a:endParaRPr lang="ru-RU"/>
        </a:p>
      </dgm:t>
    </dgm:pt>
    <dgm:pt modelId="{9B796D6C-6239-4156-840C-A646113F9FC5}">
      <dgm:prSet phldrT="[Текст]"/>
      <dgm:spPr/>
      <dgm:t>
        <a:bodyPr/>
        <a:lstStyle/>
        <a:p>
          <a:r>
            <a:rPr lang="ru-RU" dirty="0"/>
            <a:t>Загрузка справочников</a:t>
          </a:r>
        </a:p>
      </dgm:t>
    </dgm:pt>
    <dgm:pt modelId="{DB3405F0-31B2-47E3-AC3B-C114765333CF}" type="parTrans" cxnId="{8888B579-F354-4632-80CF-D86DE031D089}">
      <dgm:prSet/>
      <dgm:spPr/>
      <dgm:t>
        <a:bodyPr/>
        <a:lstStyle/>
        <a:p>
          <a:endParaRPr lang="ru-RU"/>
        </a:p>
      </dgm:t>
    </dgm:pt>
    <dgm:pt modelId="{389734AD-9366-45CF-B0E3-5436232AC010}" type="sibTrans" cxnId="{8888B579-F354-4632-80CF-D86DE031D089}">
      <dgm:prSet/>
      <dgm:spPr/>
      <dgm:t>
        <a:bodyPr/>
        <a:lstStyle/>
        <a:p>
          <a:endParaRPr lang="ru-RU"/>
        </a:p>
      </dgm:t>
    </dgm:pt>
    <dgm:pt modelId="{C6D562EA-7A6C-45A4-90DF-2FEC6E01DBD8}" type="pres">
      <dgm:prSet presAssocID="{5E40747B-B2DC-45AB-AAF1-8E4AA98C3BFF}" presName="diagram" presStyleCnt="0">
        <dgm:presLayoutVars>
          <dgm:dir/>
          <dgm:resizeHandles val="exact"/>
        </dgm:presLayoutVars>
      </dgm:prSet>
      <dgm:spPr/>
    </dgm:pt>
    <dgm:pt modelId="{FE209C32-68D9-4991-89D0-0FA55EB6AC71}" type="pres">
      <dgm:prSet presAssocID="{9B796D6C-6239-4156-840C-A646113F9FC5}" presName="node" presStyleLbl="node1" presStyleIdx="0" presStyleCnt="6">
        <dgm:presLayoutVars>
          <dgm:bulletEnabled val="1"/>
        </dgm:presLayoutVars>
      </dgm:prSet>
      <dgm:spPr/>
    </dgm:pt>
    <dgm:pt modelId="{1B29688F-8AEA-41B6-8590-103132484DCD}" type="pres">
      <dgm:prSet presAssocID="{389734AD-9366-45CF-B0E3-5436232AC010}" presName="sibTrans" presStyleLbl="sibTrans2D1" presStyleIdx="0" presStyleCnt="5"/>
      <dgm:spPr/>
    </dgm:pt>
    <dgm:pt modelId="{EF7E2252-1C30-4566-967D-5B9BC7E51D92}" type="pres">
      <dgm:prSet presAssocID="{389734AD-9366-45CF-B0E3-5436232AC010}" presName="connectorText" presStyleLbl="sibTrans2D1" presStyleIdx="0" presStyleCnt="5"/>
      <dgm:spPr/>
    </dgm:pt>
    <dgm:pt modelId="{0F29E0FC-DB55-47D0-BEE0-E78369008FAA}" type="pres">
      <dgm:prSet presAssocID="{5AF52DA6-B501-475F-80E6-244D8E996E41}" presName="node" presStyleLbl="node1" presStyleIdx="1" presStyleCnt="6">
        <dgm:presLayoutVars>
          <dgm:bulletEnabled val="1"/>
        </dgm:presLayoutVars>
      </dgm:prSet>
      <dgm:spPr/>
    </dgm:pt>
    <dgm:pt modelId="{B05BC84F-C377-434B-A4A6-CD8855071E3C}" type="pres">
      <dgm:prSet presAssocID="{D00E45D2-E21C-4FFB-8E93-D6BD59666A5B}" presName="sibTrans" presStyleLbl="sibTrans2D1" presStyleIdx="1" presStyleCnt="5"/>
      <dgm:spPr/>
    </dgm:pt>
    <dgm:pt modelId="{7555749F-5216-458D-8F99-FDDE542A06C9}" type="pres">
      <dgm:prSet presAssocID="{D00E45D2-E21C-4FFB-8E93-D6BD59666A5B}" presName="connectorText" presStyleLbl="sibTrans2D1" presStyleIdx="1" presStyleCnt="5"/>
      <dgm:spPr/>
    </dgm:pt>
    <dgm:pt modelId="{A47DE0ED-5B2A-478E-B631-D9836C994DC4}" type="pres">
      <dgm:prSet presAssocID="{2D2578C0-9906-40D4-91B4-8D10BFBDF2F2}" presName="node" presStyleLbl="node1" presStyleIdx="2" presStyleCnt="6">
        <dgm:presLayoutVars>
          <dgm:bulletEnabled val="1"/>
        </dgm:presLayoutVars>
      </dgm:prSet>
      <dgm:spPr/>
    </dgm:pt>
    <dgm:pt modelId="{03CE06BB-D741-4149-8232-746CFF59B74B}" type="pres">
      <dgm:prSet presAssocID="{F78835AF-8F9B-4D18-8144-6BFD1B82DFD3}" presName="sibTrans" presStyleLbl="sibTrans2D1" presStyleIdx="2" presStyleCnt="5"/>
      <dgm:spPr/>
    </dgm:pt>
    <dgm:pt modelId="{70ACD2DC-A5A4-4E58-8855-30EE8E4D75E2}" type="pres">
      <dgm:prSet presAssocID="{F78835AF-8F9B-4D18-8144-6BFD1B82DFD3}" presName="connectorText" presStyleLbl="sibTrans2D1" presStyleIdx="2" presStyleCnt="5"/>
      <dgm:spPr/>
    </dgm:pt>
    <dgm:pt modelId="{D6FDA594-CC9B-431C-B565-038A9F97DFF5}" type="pres">
      <dgm:prSet presAssocID="{4D5CAF13-FCA4-4C51-AD28-000546AB9D98}" presName="node" presStyleLbl="node1" presStyleIdx="3" presStyleCnt="6">
        <dgm:presLayoutVars>
          <dgm:bulletEnabled val="1"/>
        </dgm:presLayoutVars>
      </dgm:prSet>
      <dgm:spPr/>
    </dgm:pt>
    <dgm:pt modelId="{B303771E-DDDA-453B-88F6-4D111E554E32}" type="pres">
      <dgm:prSet presAssocID="{64F90A22-E47D-406A-9780-79A17DAFE943}" presName="sibTrans" presStyleLbl="sibTrans2D1" presStyleIdx="3" presStyleCnt="5"/>
      <dgm:spPr/>
    </dgm:pt>
    <dgm:pt modelId="{D8164C28-899F-4F47-B4D3-1E375F7AB34C}" type="pres">
      <dgm:prSet presAssocID="{64F90A22-E47D-406A-9780-79A17DAFE943}" presName="connectorText" presStyleLbl="sibTrans2D1" presStyleIdx="3" presStyleCnt="5"/>
      <dgm:spPr/>
    </dgm:pt>
    <dgm:pt modelId="{76074EFA-3166-4E80-9E43-8743247A572E}" type="pres">
      <dgm:prSet presAssocID="{43FEFFA8-B254-498A-98A8-78BADEACDF87}" presName="node" presStyleLbl="node1" presStyleIdx="4" presStyleCnt="6">
        <dgm:presLayoutVars>
          <dgm:bulletEnabled val="1"/>
        </dgm:presLayoutVars>
      </dgm:prSet>
      <dgm:spPr/>
    </dgm:pt>
    <dgm:pt modelId="{ECD817DC-E876-46B1-9C86-662D6B54371A}" type="pres">
      <dgm:prSet presAssocID="{CD0B34C2-2F4B-4CA9-828B-EE8A8F621D71}" presName="sibTrans" presStyleLbl="sibTrans2D1" presStyleIdx="4" presStyleCnt="5"/>
      <dgm:spPr/>
    </dgm:pt>
    <dgm:pt modelId="{B5B4197C-BD07-4343-ACBA-ED02CD9F1470}" type="pres">
      <dgm:prSet presAssocID="{CD0B34C2-2F4B-4CA9-828B-EE8A8F621D71}" presName="connectorText" presStyleLbl="sibTrans2D1" presStyleIdx="4" presStyleCnt="5"/>
      <dgm:spPr/>
    </dgm:pt>
    <dgm:pt modelId="{37BE48AD-57FA-473E-A49B-99F39AB73D9A}" type="pres">
      <dgm:prSet presAssocID="{3155394B-F194-4F4C-9EDF-55818F4FC00A}" presName="node" presStyleLbl="node1" presStyleIdx="5" presStyleCnt="6">
        <dgm:presLayoutVars>
          <dgm:bulletEnabled val="1"/>
        </dgm:presLayoutVars>
      </dgm:prSet>
      <dgm:spPr/>
    </dgm:pt>
  </dgm:ptLst>
  <dgm:cxnLst>
    <dgm:cxn modelId="{58424D07-F034-42C9-93DF-D0AFEE156534}" type="presOf" srcId="{5AF52DA6-B501-475F-80E6-244D8E996E41}" destId="{0F29E0FC-DB55-47D0-BEE0-E78369008FAA}" srcOrd="0" destOrd="0" presId="urn:microsoft.com/office/officeart/2005/8/layout/process5"/>
    <dgm:cxn modelId="{C49BF707-BD3A-47CB-947C-D0B8699044DC}" srcId="{5E40747B-B2DC-45AB-AAF1-8E4AA98C3BFF}" destId="{5AF52DA6-B501-475F-80E6-244D8E996E41}" srcOrd="1" destOrd="0" parTransId="{B27817AF-399E-4285-A4C4-7D726D6375E3}" sibTransId="{D00E45D2-E21C-4FFB-8E93-D6BD59666A5B}"/>
    <dgm:cxn modelId="{7CFB080D-7004-4310-8C05-15A798E81A28}" type="presOf" srcId="{CD0B34C2-2F4B-4CA9-828B-EE8A8F621D71}" destId="{ECD817DC-E876-46B1-9C86-662D6B54371A}" srcOrd="0" destOrd="0" presId="urn:microsoft.com/office/officeart/2005/8/layout/process5"/>
    <dgm:cxn modelId="{94EDCC12-9085-48D2-88C9-F0E469A54E04}" srcId="{5E40747B-B2DC-45AB-AAF1-8E4AA98C3BFF}" destId="{4D5CAF13-FCA4-4C51-AD28-000546AB9D98}" srcOrd="3" destOrd="0" parTransId="{82E78129-CD8D-480E-90CE-79B9958DC339}" sibTransId="{64F90A22-E47D-406A-9780-79A17DAFE943}"/>
    <dgm:cxn modelId="{AA2A561D-CCB0-4B78-81C8-5C3AEADB017C}" type="presOf" srcId="{389734AD-9366-45CF-B0E3-5436232AC010}" destId="{EF7E2252-1C30-4566-967D-5B9BC7E51D92}" srcOrd="1" destOrd="0" presId="urn:microsoft.com/office/officeart/2005/8/layout/process5"/>
    <dgm:cxn modelId="{6170C033-FA4C-4CB8-8262-E11A9E705883}" type="presOf" srcId="{64F90A22-E47D-406A-9780-79A17DAFE943}" destId="{D8164C28-899F-4F47-B4D3-1E375F7AB34C}" srcOrd="1" destOrd="0" presId="urn:microsoft.com/office/officeart/2005/8/layout/process5"/>
    <dgm:cxn modelId="{7D446235-2392-4D70-83FE-6B1B5BB95311}" type="presOf" srcId="{D00E45D2-E21C-4FFB-8E93-D6BD59666A5B}" destId="{B05BC84F-C377-434B-A4A6-CD8855071E3C}" srcOrd="0" destOrd="0" presId="urn:microsoft.com/office/officeart/2005/8/layout/process5"/>
    <dgm:cxn modelId="{376FB13A-B7AF-4EF4-9AE0-5142BADDBC47}" type="presOf" srcId="{2D2578C0-9906-40D4-91B4-8D10BFBDF2F2}" destId="{A47DE0ED-5B2A-478E-B631-D9836C994DC4}" srcOrd="0" destOrd="0" presId="urn:microsoft.com/office/officeart/2005/8/layout/process5"/>
    <dgm:cxn modelId="{F14F1243-7D2D-48B1-A811-FE16646B2897}" type="presOf" srcId="{CD0B34C2-2F4B-4CA9-828B-EE8A8F621D71}" destId="{B5B4197C-BD07-4343-ACBA-ED02CD9F1470}" srcOrd="1" destOrd="0" presId="urn:microsoft.com/office/officeart/2005/8/layout/process5"/>
    <dgm:cxn modelId="{254A1066-6975-45C4-98B2-904DFE818608}" srcId="{5E40747B-B2DC-45AB-AAF1-8E4AA98C3BFF}" destId="{43FEFFA8-B254-498A-98A8-78BADEACDF87}" srcOrd="4" destOrd="0" parTransId="{4B369863-8208-4DD9-B8E2-C460FE0FBC35}" sibTransId="{CD0B34C2-2F4B-4CA9-828B-EE8A8F621D71}"/>
    <dgm:cxn modelId="{95FA526A-C9B2-44CA-98A8-0AB9258B04C3}" srcId="{5E40747B-B2DC-45AB-AAF1-8E4AA98C3BFF}" destId="{3155394B-F194-4F4C-9EDF-55818F4FC00A}" srcOrd="5" destOrd="0" parTransId="{3461CD84-C07E-4DB5-9626-9AA05B890D33}" sibTransId="{D656D772-8B35-495F-9FF1-A146B1797E0D}"/>
    <dgm:cxn modelId="{BE1BF94A-4DD5-4768-84DD-8CB0312E8EFA}" type="presOf" srcId="{9B796D6C-6239-4156-840C-A646113F9FC5}" destId="{FE209C32-68D9-4991-89D0-0FA55EB6AC71}" srcOrd="0" destOrd="0" presId="urn:microsoft.com/office/officeart/2005/8/layout/process5"/>
    <dgm:cxn modelId="{8888B579-F354-4632-80CF-D86DE031D089}" srcId="{5E40747B-B2DC-45AB-AAF1-8E4AA98C3BFF}" destId="{9B796D6C-6239-4156-840C-A646113F9FC5}" srcOrd="0" destOrd="0" parTransId="{DB3405F0-31B2-47E3-AC3B-C114765333CF}" sibTransId="{389734AD-9366-45CF-B0E3-5436232AC010}"/>
    <dgm:cxn modelId="{5DF8BC7C-C769-448D-AA56-E721190AE96C}" type="presOf" srcId="{3155394B-F194-4F4C-9EDF-55818F4FC00A}" destId="{37BE48AD-57FA-473E-A49B-99F39AB73D9A}" srcOrd="0" destOrd="0" presId="urn:microsoft.com/office/officeart/2005/8/layout/process5"/>
    <dgm:cxn modelId="{A9F90484-FC2C-4CE7-834C-8661F4C3D12E}" type="presOf" srcId="{F78835AF-8F9B-4D18-8144-6BFD1B82DFD3}" destId="{70ACD2DC-A5A4-4E58-8855-30EE8E4D75E2}" srcOrd="1" destOrd="0" presId="urn:microsoft.com/office/officeart/2005/8/layout/process5"/>
    <dgm:cxn modelId="{977B4A9F-3B0A-4D17-AC1B-DCA57B93735F}" type="presOf" srcId="{389734AD-9366-45CF-B0E3-5436232AC010}" destId="{1B29688F-8AEA-41B6-8590-103132484DCD}" srcOrd="0" destOrd="0" presId="urn:microsoft.com/office/officeart/2005/8/layout/process5"/>
    <dgm:cxn modelId="{F164EDA6-368A-4111-BE27-5CDADB68FEC6}" type="presOf" srcId="{43FEFFA8-B254-498A-98A8-78BADEACDF87}" destId="{76074EFA-3166-4E80-9E43-8743247A572E}" srcOrd="0" destOrd="0" presId="urn:microsoft.com/office/officeart/2005/8/layout/process5"/>
    <dgm:cxn modelId="{B5F79BB4-2948-4875-80FB-1C9E0B91D79C}" srcId="{5E40747B-B2DC-45AB-AAF1-8E4AA98C3BFF}" destId="{2D2578C0-9906-40D4-91B4-8D10BFBDF2F2}" srcOrd="2" destOrd="0" parTransId="{7613C8F9-7D82-4869-8E60-99143DED4139}" sibTransId="{F78835AF-8F9B-4D18-8144-6BFD1B82DFD3}"/>
    <dgm:cxn modelId="{36FC6DC6-A161-4C7E-BCD8-9D912388EB5C}" type="presOf" srcId="{F78835AF-8F9B-4D18-8144-6BFD1B82DFD3}" destId="{03CE06BB-D741-4149-8232-746CFF59B74B}" srcOrd="0" destOrd="0" presId="urn:microsoft.com/office/officeart/2005/8/layout/process5"/>
    <dgm:cxn modelId="{A233A9C7-2FEB-401B-84AE-B8BDBB12F449}" type="presOf" srcId="{4D5CAF13-FCA4-4C51-AD28-000546AB9D98}" destId="{D6FDA594-CC9B-431C-B565-038A9F97DFF5}" srcOrd="0" destOrd="0" presId="urn:microsoft.com/office/officeart/2005/8/layout/process5"/>
    <dgm:cxn modelId="{7F0363E4-3B59-470E-BA1E-DE2830E75B03}" type="presOf" srcId="{64F90A22-E47D-406A-9780-79A17DAFE943}" destId="{B303771E-DDDA-453B-88F6-4D111E554E32}" srcOrd="0" destOrd="0" presId="urn:microsoft.com/office/officeart/2005/8/layout/process5"/>
    <dgm:cxn modelId="{96FABBE7-7287-41CD-B915-963EA5A361E7}" type="presOf" srcId="{D00E45D2-E21C-4FFB-8E93-D6BD59666A5B}" destId="{7555749F-5216-458D-8F99-FDDE542A06C9}" srcOrd="1" destOrd="0" presId="urn:microsoft.com/office/officeart/2005/8/layout/process5"/>
    <dgm:cxn modelId="{FD102AF1-1121-4695-A8BA-3B966F3A6E34}" type="presOf" srcId="{5E40747B-B2DC-45AB-AAF1-8E4AA98C3BFF}" destId="{C6D562EA-7A6C-45A4-90DF-2FEC6E01DBD8}" srcOrd="0" destOrd="0" presId="urn:microsoft.com/office/officeart/2005/8/layout/process5"/>
    <dgm:cxn modelId="{931C1359-4450-42EC-8F75-DC5B0811596C}" type="presParOf" srcId="{C6D562EA-7A6C-45A4-90DF-2FEC6E01DBD8}" destId="{FE209C32-68D9-4991-89D0-0FA55EB6AC71}" srcOrd="0" destOrd="0" presId="urn:microsoft.com/office/officeart/2005/8/layout/process5"/>
    <dgm:cxn modelId="{1CE70AC8-7DDD-4BDA-A73E-1A5B6BD66C1F}" type="presParOf" srcId="{C6D562EA-7A6C-45A4-90DF-2FEC6E01DBD8}" destId="{1B29688F-8AEA-41B6-8590-103132484DCD}" srcOrd="1" destOrd="0" presId="urn:microsoft.com/office/officeart/2005/8/layout/process5"/>
    <dgm:cxn modelId="{BA239A3A-5368-40ED-8A38-D65437B1E347}" type="presParOf" srcId="{1B29688F-8AEA-41B6-8590-103132484DCD}" destId="{EF7E2252-1C30-4566-967D-5B9BC7E51D92}" srcOrd="0" destOrd="0" presId="urn:microsoft.com/office/officeart/2005/8/layout/process5"/>
    <dgm:cxn modelId="{657DEE3E-D3F8-45D4-A6D4-4E247CDB97F6}" type="presParOf" srcId="{C6D562EA-7A6C-45A4-90DF-2FEC6E01DBD8}" destId="{0F29E0FC-DB55-47D0-BEE0-E78369008FAA}" srcOrd="2" destOrd="0" presId="urn:microsoft.com/office/officeart/2005/8/layout/process5"/>
    <dgm:cxn modelId="{5FAA770C-65EB-45E0-90B3-9BEE439B2571}" type="presParOf" srcId="{C6D562EA-7A6C-45A4-90DF-2FEC6E01DBD8}" destId="{B05BC84F-C377-434B-A4A6-CD8855071E3C}" srcOrd="3" destOrd="0" presId="urn:microsoft.com/office/officeart/2005/8/layout/process5"/>
    <dgm:cxn modelId="{1E8C44A5-41C7-4F01-BD11-2EED83DDCD52}" type="presParOf" srcId="{B05BC84F-C377-434B-A4A6-CD8855071E3C}" destId="{7555749F-5216-458D-8F99-FDDE542A06C9}" srcOrd="0" destOrd="0" presId="urn:microsoft.com/office/officeart/2005/8/layout/process5"/>
    <dgm:cxn modelId="{0C596F5D-BDBB-490E-B2B3-84E1FE28437C}" type="presParOf" srcId="{C6D562EA-7A6C-45A4-90DF-2FEC6E01DBD8}" destId="{A47DE0ED-5B2A-478E-B631-D9836C994DC4}" srcOrd="4" destOrd="0" presId="urn:microsoft.com/office/officeart/2005/8/layout/process5"/>
    <dgm:cxn modelId="{7531B77C-79F7-49FF-87E4-8E5483D640CF}" type="presParOf" srcId="{C6D562EA-7A6C-45A4-90DF-2FEC6E01DBD8}" destId="{03CE06BB-D741-4149-8232-746CFF59B74B}" srcOrd="5" destOrd="0" presId="urn:microsoft.com/office/officeart/2005/8/layout/process5"/>
    <dgm:cxn modelId="{A878D2F8-B8CC-4E26-9D8B-8965D9BF7AE9}" type="presParOf" srcId="{03CE06BB-D741-4149-8232-746CFF59B74B}" destId="{70ACD2DC-A5A4-4E58-8855-30EE8E4D75E2}" srcOrd="0" destOrd="0" presId="urn:microsoft.com/office/officeart/2005/8/layout/process5"/>
    <dgm:cxn modelId="{437C4A82-8772-4E80-99CB-2DC4E7F2BC09}" type="presParOf" srcId="{C6D562EA-7A6C-45A4-90DF-2FEC6E01DBD8}" destId="{D6FDA594-CC9B-431C-B565-038A9F97DFF5}" srcOrd="6" destOrd="0" presId="urn:microsoft.com/office/officeart/2005/8/layout/process5"/>
    <dgm:cxn modelId="{926DDF0D-B901-4495-9344-B43A09350F88}" type="presParOf" srcId="{C6D562EA-7A6C-45A4-90DF-2FEC6E01DBD8}" destId="{B303771E-DDDA-453B-88F6-4D111E554E32}" srcOrd="7" destOrd="0" presId="urn:microsoft.com/office/officeart/2005/8/layout/process5"/>
    <dgm:cxn modelId="{4DDD18CA-D1EC-4E23-B688-9818A3F2A806}" type="presParOf" srcId="{B303771E-DDDA-453B-88F6-4D111E554E32}" destId="{D8164C28-899F-4F47-B4D3-1E375F7AB34C}" srcOrd="0" destOrd="0" presId="urn:microsoft.com/office/officeart/2005/8/layout/process5"/>
    <dgm:cxn modelId="{1601F6A5-9D78-4F9B-930C-2C84A82DC842}" type="presParOf" srcId="{C6D562EA-7A6C-45A4-90DF-2FEC6E01DBD8}" destId="{76074EFA-3166-4E80-9E43-8743247A572E}" srcOrd="8" destOrd="0" presId="urn:microsoft.com/office/officeart/2005/8/layout/process5"/>
    <dgm:cxn modelId="{FC9BDDB9-0C4E-4B62-8EAC-4743A8DF716B}" type="presParOf" srcId="{C6D562EA-7A6C-45A4-90DF-2FEC6E01DBD8}" destId="{ECD817DC-E876-46B1-9C86-662D6B54371A}" srcOrd="9" destOrd="0" presId="urn:microsoft.com/office/officeart/2005/8/layout/process5"/>
    <dgm:cxn modelId="{F78F7A6B-C7F6-4AD8-9756-2576BF951418}" type="presParOf" srcId="{ECD817DC-E876-46B1-9C86-662D6B54371A}" destId="{B5B4197C-BD07-4343-ACBA-ED02CD9F1470}" srcOrd="0" destOrd="0" presId="urn:microsoft.com/office/officeart/2005/8/layout/process5"/>
    <dgm:cxn modelId="{EA19632B-AD8C-43E9-8761-B1CC5DFF253F}" type="presParOf" srcId="{C6D562EA-7A6C-45A4-90DF-2FEC6E01DBD8}" destId="{37BE48AD-57FA-473E-A49B-99F39AB73D9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6B7DF-9F08-44F8-89CE-9E4C9CB96AF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142D03-CDB7-4EDF-9280-8A3316838CEA}">
      <dgm:prSet phldrT="[Текст]"/>
      <dgm:spPr/>
      <dgm:t>
        <a:bodyPr/>
        <a:lstStyle/>
        <a:p>
          <a:r>
            <a:rPr lang="ru-RU" dirty="0"/>
            <a:t>Витрина студентов</a:t>
          </a:r>
        </a:p>
      </dgm:t>
    </dgm:pt>
    <dgm:pt modelId="{7F49E271-EC0A-4B3E-9C1F-871AD3A0EC72}" type="parTrans" cxnId="{27E9B0B2-F8E6-425D-A5CF-A37C2ED68214}">
      <dgm:prSet/>
      <dgm:spPr/>
      <dgm:t>
        <a:bodyPr/>
        <a:lstStyle/>
        <a:p>
          <a:endParaRPr lang="ru-RU"/>
        </a:p>
      </dgm:t>
    </dgm:pt>
    <dgm:pt modelId="{C9F7C9C3-F893-4D5D-800B-927678743094}" type="sibTrans" cxnId="{27E9B0B2-F8E6-425D-A5CF-A37C2ED68214}">
      <dgm:prSet/>
      <dgm:spPr/>
      <dgm:t>
        <a:bodyPr/>
        <a:lstStyle/>
        <a:p>
          <a:endParaRPr lang="ru-RU"/>
        </a:p>
      </dgm:t>
    </dgm:pt>
    <dgm:pt modelId="{297CD3EA-F654-4443-9D5A-D8BC273E815C}">
      <dgm:prSet phldrT="[Текст]"/>
      <dgm:spPr/>
      <dgm:t>
        <a:bodyPr/>
        <a:lstStyle/>
        <a:p>
          <a:r>
            <a:rPr lang="ru-RU" dirty="0"/>
            <a:t>Подсистема «Воинский учет»</a:t>
          </a:r>
        </a:p>
      </dgm:t>
    </dgm:pt>
    <dgm:pt modelId="{40C5F4B3-AFEA-4C0C-944C-E889873CBC23}" type="parTrans" cxnId="{B6A587FF-0D0A-4644-A0E1-F9E9F4A4F317}">
      <dgm:prSet/>
      <dgm:spPr/>
      <dgm:t>
        <a:bodyPr/>
        <a:lstStyle/>
        <a:p>
          <a:endParaRPr lang="ru-RU"/>
        </a:p>
      </dgm:t>
    </dgm:pt>
    <dgm:pt modelId="{DC6C3446-4807-4ED2-8C1D-28AC811FCFA2}" type="sibTrans" cxnId="{B6A587FF-0D0A-4644-A0E1-F9E9F4A4F317}">
      <dgm:prSet/>
      <dgm:spPr/>
      <dgm:t>
        <a:bodyPr/>
        <a:lstStyle/>
        <a:p>
          <a:endParaRPr lang="ru-RU"/>
        </a:p>
      </dgm:t>
    </dgm:pt>
    <dgm:pt modelId="{BBF4DE45-FA1F-40FA-B592-A354DE8F7106}">
      <dgm:prSet phldrT="[Текст]"/>
      <dgm:spPr/>
      <dgm:t>
        <a:bodyPr/>
        <a:lstStyle/>
        <a:p>
          <a:r>
            <a:rPr lang="ru-RU" dirty="0"/>
            <a:t>Документ «Электронная зачетная книга»</a:t>
          </a:r>
        </a:p>
      </dgm:t>
    </dgm:pt>
    <dgm:pt modelId="{7AD5A97F-C64F-415F-86EE-88AA456BA0CD}" type="parTrans" cxnId="{DE914F45-E365-4852-8A35-D8100821CE51}">
      <dgm:prSet/>
      <dgm:spPr/>
      <dgm:t>
        <a:bodyPr/>
        <a:lstStyle/>
        <a:p>
          <a:endParaRPr lang="ru-RU"/>
        </a:p>
      </dgm:t>
    </dgm:pt>
    <dgm:pt modelId="{6058C6E1-98A2-4128-BFB4-A64308FF9AE8}" type="sibTrans" cxnId="{DE914F45-E365-4852-8A35-D8100821CE51}">
      <dgm:prSet/>
      <dgm:spPr/>
      <dgm:t>
        <a:bodyPr/>
        <a:lstStyle/>
        <a:p>
          <a:endParaRPr lang="ru-RU"/>
        </a:p>
      </dgm:t>
    </dgm:pt>
    <dgm:pt modelId="{D333098B-358B-4426-A12B-A6C41DFADE3C}">
      <dgm:prSet phldrT="[Текст]"/>
      <dgm:spPr/>
      <dgm:t>
        <a:bodyPr/>
        <a:lstStyle/>
        <a:p>
          <a:r>
            <a:rPr lang="ru-RU" dirty="0"/>
            <a:t>Документ «Приказы»</a:t>
          </a:r>
        </a:p>
      </dgm:t>
    </dgm:pt>
    <dgm:pt modelId="{63C63703-1153-436D-9E3F-47FDD3A064CA}" type="parTrans" cxnId="{A181DADF-6EA6-4F8A-A8E6-71AA6F8184BB}">
      <dgm:prSet/>
      <dgm:spPr/>
      <dgm:t>
        <a:bodyPr/>
        <a:lstStyle/>
        <a:p>
          <a:endParaRPr lang="ru-RU"/>
        </a:p>
      </dgm:t>
    </dgm:pt>
    <dgm:pt modelId="{1581193A-178B-4749-84DD-907964E0E8E5}" type="sibTrans" cxnId="{A181DADF-6EA6-4F8A-A8E6-71AA6F8184BB}">
      <dgm:prSet/>
      <dgm:spPr/>
      <dgm:t>
        <a:bodyPr/>
        <a:lstStyle/>
        <a:p>
          <a:endParaRPr lang="ru-RU"/>
        </a:p>
      </dgm:t>
    </dgm:pt>
    <dgm:pt modelId="{CA72338D-175D-4E0C-A915-CA41C635C1AC}">
      <dgm:prSet phldrT="[Текст]"/>
      <dgm:spPr/>
      <dgm:t>
        <a:bodyPr/>
        <a:lstStyle/>
        <a:p>
          <a:r>
            <a:rPr lang="ru-RU" dirty="0"/>
            <a:t>Справочник «Физические лица»</a:t>
          </a:r>
        </a:p>
      </dgm:t>
    </dgm:pt>
    <dgm:pt modelId="{BF975187-6F1B-4D56-A7AB-12CE733E171E}" type="parTrans" cxnId="{E862C65E-2BE1-4960-97EA-EEF1A4A5F117}">
      <dgm:prSet/>
      <dgm:spPr/>
      <dgm:t>
        <a:bodyPr/>
        <a:lstStyle/>
        <a:p>
          <a:endParaRPr lang="ru-RU"/>
        </a:p>
      </dgm:t>
    </dgm:pt>
    <dgm:pt modelId="{E35EAF44-8BC4-4F1B-9B4F-40C23FE98307}" type="sibTrans" cxnId="{E862C65E-2BE1-4960-97EA-EEF1A4A5F117}">
      <dgm:prSet/>
      <dgm:spPr/>
      <dgm:t>
        <a:bodyPr/>
        <a:lstStyle/>
        <a:p>
          <a:endParaRPr lang="ru-RU"/>
        </a:p>
      </dgm:t>
    </dgm:pt>
    <dgm:pt modelId="{CE59E60A-8F45-4E44-9A4C-AB4D58CCA3C3}" type="pres">
      <dgm:prSet presAssocID="{A8C6B7DF-9F08-44F8-89CE-9E4C9CB96A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E14005-8857-4DF0-8AD6-6A39912D497D}" type="pres">
      <dgm:prSet presAssocID="{EF142D03-CDB7-4EDF-9280-8A3316838CEA}" presName="centerShape" presStyleLbl="node0" presStyleIdx="0" presStyleCnt="1"/>
      <dgm:spPr/>
    </dgm:pt>
    <dgm:pt modelId="{B02289C3-D87F-4879-B115-3CDC44843E28}" type="pres">
      <dgm:prSet presAssocID="{40C5F4B3-AFEA-4C0C-944C-E889873CBC23}" presName="parTrans" presStyleLbl="bgSibTrans2D1" presStyleIdx="0" presStyleCnt="4" custLinFactNeighborX="-365" custLinFactNeighborY="-4846"/>
      <dgm:spPr/>
    </dgm:pt>
    <dgm:pt modelId="{47487956-429A-4268-AA35-447D579C1473}" type="pres">
      <dgm:prSet presAssocID="{297CD3EA-F654-4443-9D5A-D8BC273E815C}" presName="node" presStyleLbl="node1" presStyleIdx="0" presStyleCnt="4">
        <dgm:presLayoutVars>
          <dgm:bulletEnabled val="1"/>
        </dgm:presLayoutVars>
      </dgm:prSet>
      <dgm:spPr/>
    </dgm:pt>
    <dgm:pt modelId="{16C5AC43-8487-4D42-9901-A2CEE760E9F3}" type="pres">
      <dgm:prSet presAssocID="{7AD5A97F-C64F-415F-86EE-88AA456BA0CD}" presName="parTrans" presStyleLbl="bgSibTrans2D1" presStyleIdx="1" presStyleCnt="4"/>
      <dgm:spPr/>
    </dgm:pt>
    <dgm:pt modelId="{214A2318-0E25-4371-A04B-46721260A135}" type="pres">
      <dgm:prSet presAssocID="{BBF4DE45-FA1F-40FA-B592-A354DE8F7106}" presName="node" presStyleLbl="node1" presStyleIdx="1" presStyleCnt="4">
        <dgm:presLayoutVars>
          <dgm:bulletEnabled val="1"/>
        </dgm:presLayoutVars>
      </dgm:prSet>
      <dgm:spPr/>
    </dgm:pt>
    <dgm:pt modelId="{593881B8-6FBE-46A3-B473-C866A23C8953}" type="pres">
      <dgm:prSet presAssocID="{63C63703-1153-436D-9E3F-47FDD3A064CA}" presName="parTrans" presStyleLbl="bgSibTrans2D1" presStyleIdx="2" presStyleCnt="4"/>
      <dgm:spPr/>
    </dgm:pt>
    <dgm:pt modelId="{A44775DC-BB01-4527-925A-A7089FAF0764}" type="pres">
      <dgm:prSet presAssocID="{D333098B-358B-4426-A12B-A6C41DFADE3C}" presName="node" presStyleLbl="node1" presStyleIdx="2" presStyleCnt="4">
        <dgm:presLayoutVars>
          <dgm:bulletEnabled val="1"/>
        </dgm:presLayoutVars>
      </dgm:prSet>
      <dgm:spPr/>
    </dgm:pt>
    <dgm:pt modelId="{13E68CDB-9D6B-4CB5-A65B-C6B30486A963}" type="pres">
      <dgm:prSet presAssocID="{BF975187-6F1B-4D56-A7AB-12CE733E171E}" presName="parTrans" presStyleLbl="bgSibTrans2D1" presStyleIdx="3" presStyleCnt="4"/>
      <dgm:spPr/>
    </dgm:pt>
    <dgm:pt modelId="{539B9DAD-7A8C-4370-AA0A-407F03DE92EB}" type="pres">
      <dgm:prSet presAssocID="{CA72338D-175D-4E0C-A915-CA41C635C1AC}" presName="node" presStyleLbl="node1" presStyleIdx="3" presStyleCnt="4">
        <dgm:presLayoutVars>
          <dgm:bulletEnabled val="1"/>
        </dgm:presLayoutVars>
      </dgm:prSet>
      <dgm:spPr/>
    </dgm:pt>
  </dgm:ptLst>
  <dgm:cxnLst>
    <dgm:cxn modelId="{80293D20-B5AC-4A8D-A551-0DF94DFBB830}" type="presOf" srcId="{BF975187-6F1B-4D56-A7AB-12CE733E171E}" destId="{13E68CDB-9D6B-4CB5-A65B-C6B30486A963}" srcOrd="0" destOrd="0" presId="urn:microsoft.com/office/officeart/2005/8/layout/radial4"/>
    <dgm:cxn modelId="{E862C65E-2BE1-4960-97EA-EEF1A4A5F117}" srcId="{EF142D03-CDB7-4EDF-9280-8A3316838CEA}" destId="{CA72338D-175D-4E0C-A915-CA41C635C1AC}" srcOrd="3" destOrd="0" parTransId="{BF975187-6F1B-4D56-A7AB-12CE733E171E}" sibTransId="{E35EAF44-8BC4-4F1B-9B4F-40C23FE98307}"/>
    <dgm:cxn modelId="{DE914F45-E365-4852-8A35-D8100821CE51}" srcId="{EF142D03-CDB7-4EDF-9280-8A3316838CEA}" destId="{BBF4DE45-FA1F-40FA-B592-A354DE8F7106}" srcOrd="1" destOrd="0" parTransId="{7AD5A97F-C64F-415F-86EE-88AA456BA0CD}" sibTransId="{6058C6E1-98A2-4128-BFB4-A64308FF9AE8}"/>
    <dgm:cxn modelId="{534F6F75-A3E2-4E4D-B373-B15B3C2A8B86}" type="presOf" srcId="{297CD3EA-F654-4443-9D5A-D8BC273E815C}" destId="{47487956-429A-4268-AA35-447D579C1473}" srcOrd="0" destOrd="0" presId="urn:microsoft.com/office/officeart/2005/8/layout/radial4"/>
    <dgm:cxn modelId="{BEFE1B7D-5696-49E3-92C1-599FE5346DBD}" type="presOf" srcId="{BBF4DE45-FA1F-40FA-B592-A354DE8F7106}" destId="{214A2318-0E25-4371-A04B-46721260A135}" srcOrd="0" destOrd="0" presId="urn:microsoft.com/office/officeart/2005/8/layout/radial4"/>
    <dgm:cxn modelId="{73FE3784-5C34-44C0-BF33-D5EAA1B9DC89}" type="presOf" srcId="{40C5F4B3-AFEA-4C0C-944C-E889873CBC23}" destId="{B02289C3-D87F-4879-B115-3CDC44843E28}" srcOrd="0" destOrd="0" presId="urn:microsoft.com/office/officeart/2005/8/layout/radial4"/>
    <dgm:cxn modelId="{DE82FA89-F472-40A8-97EC-98CF9A19D06A}" type="presOf" srcId="{EF142D03-CDB7-4EDF-9280-8A3316838CEA}" destId="{B0E14005-8857-4DF0-8AD6-6A39912D497D}" srcOrd="0" destOrd="0" presId="urn:microsoft.com/office/officeart/2005/8/layout/radial4"/>
    <dgm:cxn modelId="{2225B5A6-77B5-4813-96D1-DF72F44056E4}" type="presOf" srcId="{A8C6B7DF-9F08-44F8-89CE-9E4C9CB96AF4}" destId="{CE59E60A-8F45-4E44-9A4C-AB4D58CCA3C3}" srcOrd="0" destOrd="0" presId="urn:microsoft.com/office/officeart/2005/8/layout/radial4"/>
    <dgm:cxn modelId="{27E9B0B2-F8E6-425D-A5CF-A37C2ED68214}" srcId="{A8C6B7DF-9F08-44F8-89CE-9E4C9CB96AF4}" destId="{EF142D03-CDB7-4EDF-9280-8A3316838CEA}" srcOrd="0" destOrd="0" parTransId="{7F49E271-EC0A-4B3E-9C1F-871AD3A0EC72}" sibTransId="{C9F7C9C3-F893-4D5D-800B-927678743094}"/>
    <dgm:cxn modelId="{2DD942B9-7BD8-4D23-B357-3F9C5B3044FE}" type="presOf" srcId="{63C63703-1153-436D-9E3F-47FDD3A064CA}" destId="{593881B8-6FBE-46A3-B473-C866A23C8953}" srcOrd="0" destOrd="0" presId="urn:microsoft.com/office/officeart/2005/8/layout/radial4"/>
    <dgm:cxn modelId="{352FE1C2-5667-4163-A520-D537AEE38094}" type="presOf" srcId="{D333098B-358B-4426-A12B-A6C41DFADE3C}" destId="{A44775DC-BB01-4527-925A-A7089FAF0764}" srcOrd="0" destOrd="0" presId="urn:microsoft.com/office/officeart/2005/8/layout/radial4"/>
    <dgm:cxn modelId="{9BE2BED3-EEEC-4540-873A-2D9152121D8A}" type="presOf" srcId="{CA72338D-175D-4E0C-A915-CA41C635C1AC}" destId="{539B9DAD-7A8C-4370-AA0A-407F03DE92EB}" srcOrd="0" destOrd="0" presId="urn:microsoft.com/office/officeart/2005/8/layout/radial4"/>
    <dgm:cxn modelId="{A181DADF-6EA6-4F8A-A8E6-71AA6F8184BB}" srcId="{EF142D03-CDB7-4EDF-9280-8A3316838CEA}" destId="{D333098B-358B-4426-A12B-A6C41DFADE3C}" srcOrd="2" destOrd="0" parTransId="{63C63703-1153-436D-9E3F-47FDD3A064CA}" sibTransId="{1581193A-178B-4749-84DD-907964E0E8E5}"/>
    <dgm:cxn modelId="{714BF2EE-2DF1-4959-AC21-A6A272D4BFE3}" type="presOf" srcId="{7AD5A97F-C64F-415F-86EE-88AA456BA0CD}" destId="{16C5AC43-8487-4D42-9901-A2CEE760E9F3}" srcOrd="0" destOrd="0" presId="urn:microsoft.com/office/officeart/2005/8/layout/radial4"/>
    <dgm:cxn modelId="{B6A587FF-0D0A-4644-A0E1-F9E9F4A4F317}" srcId="{EF142D03-CDB7-4EDF-9280-8A3316838CEA}" destId="{297CD3EA-F654-4443-9D5A-D8BC273E815C}" srcOrd="0" destOrd="0" parTransId="{40C5F4B3-AFEA-4C0C-944C-E889873CBC23}" sibTransId="{DC6C3446-4807-4ED2-8C1D-28AC811FCFA2}"/>
    <dgm:cxn modelId="{64C5B6C6-1F5D-4915-934A-510544C92525}" type="presParOf" srcId="{CE59E60A-8F45-4E44-9A4C-AB4D58CCA3C3}" destId="{B0E14005-8857-4DF0-8AD6-6A39912D497D}" srcOrd="0" destOrd="0" presId="urn:microsoft.com/office/officeart/2005/8/layout/radial4"/>
    <dgm:cxn modelId="{472A9648-8976-496E-BD2C-11E4CDA217A8}" type="presParOf" srcId="{CE59E60A-8F45-4E44-9A4C-AB4D58CCA3C3}" destId="{B02289C3-D87F-4879-B115-3CDC44843E28}" srcOrd="1" destOrd="0" presId="urn:microsoft.com/office/officeart/2005/8/layout/radial4"/>
    <dgm:cxn modelId="{D2575091-2ACF-48D6-A4A3-69DF460FA9DB}" type="presParOf" srcId="{CE59E60A-8F45-4E44-9A4C-AB4D58CCA3C3}" destId="{47487956-429A-4268-AA35-447D579C1473}" srcOrd="2" destOrd="0" presId="urn:microsoft.com/office/officeart/2005/8/layout/radial4"/>
    <dgm:cxn modelId="{63C50DDF-557E-4021-BA8C-747F27596A9E}" type="presParOf" srcId="{CE59E60A-8F45-4E44-9A4C-AB4D58CCA3C3}" destId="{16C5AC43-8487-4D42-9901-A2CEE760E9F3}" srcOrd="3" destOrd="0" presId="urn:microsoft.com/office/officeart/2005/8/layout/radial4"/>
    <dgm:cxn modelId="{C3601CFC-4D50-4DEF-9A46-E0941D43268D}" type="presParOf" srcId="{CE59E60A-8F45-4E44-9A4C-AB4D58CCA3C3}" destId="{214A2318-0E25-4371-A04B-46721260A135}" srcOrd="4" destOrd="0" presId="urn:microsoft.com/office/officeart/2005/8/layout/radial4"/>
    <dgm:cxn modelId="{1C2ACECE-24B4-4EAD-8BB6-BA9EEDD5D27B}" type="presParOf" srcId="{CE59E60A-8F45-4E44-9A4C-AB4D58CCA3C3}" destId="{593881B8-6FBE-46A3-B473-C866A23C8953}" srcOrd="5" destOrd="0" presId="urn:microsoft.com/office/officeart/2005/8/layout/radial4"/>
    <dgm:cxn modelId="{AF2A867E-0B2A-4650-812A-19DDC8F014BB}" type="presParOf" srcId="{CE59E60A-8F45-4E44-9A4C-AB4D58CCA3C3}" destId="{A44775DC-BB01-4527-925A-A7089FAF0764}" srcOrd="6" destOrd="0" presId="urn:microsoft.com/office/officeart/2005/8/layout/radial4"/>
    <dgm:cxn modelId="{727016D4-7D2A-4A6D-A5C9-591BD95D53BB}" type="presParOf" srcId="{CE59E60A-8F45-4E44-9A4C-AB4D58CCA3C3}" destId="{13E68CDB-9D6B-4CB5-A65B-C6B30486A963}" srcOrd="7" destOrd="0" presId="urn:microsoft.com/office/officeart/2005/8/layout/radial4"/>
    <dgm:cxn modelId="{BAEC44FB-5226-4260-AC5B-ECEECE33DB89}" type="presParOf" srcId="{CE59E60A-8F45-4E44-9A4C-AB4D58CCA3C3}" destId="{539B9DAD-7A8C-4370-AA0A-407F03DE92E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E55524-8FDA-4B74-BD9B-CCDB96A231D4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EF5E0E-9D2A-48DD-A4B1-7AB4C35875C6}">
      <dgm:prSet phldrT="[Текст]"/>
      <dgm:spPr/>
      <dgm:t>
        <a:bodyPr/>
        <a:lstStyle/>
        <a:p>
          <a:r>
            <a:rPr lang="ru-RU" dirty="0"/>
            <a:t>Приказы о зачислении</a:t>
          </a:r>
        </a:p>
      </dgm:t>
    </dgm:pt>
    <dgm:pt modelId="{AD3F622E-25EE-41C9-9A09-51A200D65968}" type="parTrans" cxnId="{D610F19A-9AF0-4573-8375-6986CD5FA250}">
      <dgm:prSet/>
      <dgm:spPr/>
      <dgm:t>
        <a:bodyPr/>
        <a:lstStyle/>
        <a:p>
          <a:endParaRPr lang="ru-RU"/>
        </a:p>
      </dgm:t>
    </dgm:pt>
    <dgm:pt modelId="{545CA9C0-1DDD-4128-A956-35532CF1860B}" type="sibTrans" cxnId="{D610F19A-9AF0-4573-8375-6986CD5FA250}">
      <dgm:prSet/>
      <dgm:spPr/>
      <dgm:t>
        <a:bodyPr/>
        <a:lstStyle/>
        <a:p>
          <a:endParaRPr lang="ru-RU"/>
        </a:p>
      </dgm:t>
    </dgm:pt>
    <dgm:pt modelId="{2E8A1872-EED7-43A0-961A-6C2A790BD997}">
      <dgm:prSet phldrT="[Текст]"/>
      <dgm:spPr/>
      <dgm:t>
        <a:bodyPr/>
        <a:lstStyle/>
        <a:p>
          <a:r>
            <a:rPr lang="ru-RU" dirty="0"/>
            <a:t>Приказы об отчислении</a:t>
          </a:r>
        </a:p>
      </dgm:t>
    </dgm:pt>
    <dgm:pt modelId="{4DFFE119-A3C7-4EE5-A368-383B856EDA9E}" type="parTrans" cxnId="{0936C33D-44DB-4D77-A7A1-561370D14528}">
      <dgm:prSet/>
      <dgm:spPr/>
      <dgm:t>
        <a:bodyPr/>
        <a:lstStyle/>
        <a:p>
          <a:endParaRPr lang="ru-RU"/>
        </a:p>
      </dgm:t>
    </dgm:pt>
    <dgm:pt modelId="{7AE0A97E-8FFC-4029-9111-0AAA83F8319D}" type="sibTrans" cxnId="{0936C33D-44DB-4D77-A7A1-561370D14528}">
      <dgm:prSet/>
      <dgm:spPr/>
      <dgm:t>
        <a:bodyPr/>
        <a:lstStyle/>
        <a:p>
          <a:endParaRPr lang="ru-RU"/>
        </a:p>
      </dgm:t>
    </dgm:pt>
    <dgm:pt modelId="{1B4B1361-A880-4099-8166-B68A1BA25150}">
      <dgm:prSet phldrT="[Текст]"/>
      <dgm:spPr/>
      <dgm:t>
        <a:bodyPr/>
        <a:lstStyle/>
        <a:p>
          <a:r>
            <a:rPr lang="ru-RU" dirty="0"/>
            <a:t>Приказы об уходе и выходе из академического отпуска</a:t>
          </a:r>
        </a:p>
      </dgm:t>
    </dgm:pt>
    <dgm:pt modelId="{A6FF67B9-774D-4D2D-9810-A26946B5382F}" type="parTrans" cxnId="{C49FD555-1FBF-4E36-9121-E9D891BBCED8}">
      <dgm:prSet/>
      <dgm:spPr/>
      <dgm:t>
        <a:bodyPr/>
        <a:lstStyle/>
        <a:p>
          <a:endParaRPr lang="ru-RU"/>
        </a:p>
      </dgm:t>
    </dgm:pt>
    <dgm:pt modelId="{754EAD81-1974-43CA-BF01-15DF95104CB7}" type="sibTrans" cxnId="{C49FD555-1FBF-4E36-9121-E9D891BBCED8}">
      <dgm:prSet/>
      <dgm:spPr/>
      <dgm:t>
        <a:bodyPr/>
        <a:lstStyle/>
        <a:p>
          <a:endParaRPr lang="ru-RU"/>
        </a:p>
      </dgm:t>
    </dgm:pt>
    <dgm:pt modelId="{573D7D79-6944-4395-8946-5D0BDA2D40EC}">
      <dgm:prSet phldrT="[Текст]"/>
      <dgm:spPr/>
      <dgm:t>
        <a:bodyPr/>
        <a:lstStyle/>
        <a:p>
          <a:r>
            <a:rPr lang="ru-RU" dirty="0"/>
            <a:t>Приказы о переводе на следующий курс</a:t>
          </a:r>
        </a:p>
      </dgm:t>
    </dgm:pt>
    <dgm:pt modelId="{853FF9C6-AF90-46E9-AC69-849F6085D1FE}" type="parTrans" cxnId="{233ABE3A-331B-49BF-A919-F2AD1B0CE1F1}">
      <dgm:prSet/>
      <dgm:spPr/>
      <dgm:t>
        <a:bodyPr/>
        <a:lstStyle/>
        <a:p>
          <a:endParaRPr lang="ru-RU"/>
        </a:p>
      </dgm:t>
    </dgm:pt>
    <dgm:pt modelId="{E3565AAA-0672-4160-B92E-FBE1986CD21E}" type="sibTrans" cxnId="{233ABE3A-331B-49BF-A919-F2AD1B0CE1F1}">
      <dgm:prSet/>
      <dgm:spPr/>
      <dgm:t>
        <a:bodyPr/>
        <a:lstStyle/>
        <a:p>
          <a:endParaRPr lang="ru-RU"/>
        </a:p>
      </dgm:t>
    </dgm:pt>
    <dgm:pt modelId="{48372F5A-BC70-4DDD-9208-51E9B4E7321A}">
      <dgm:prSet phldrT="[Текст]"/>
      <dgm:spPr/>
      <dgm:t>
        <a:bodyPr/>
        <a:lstStyle/>
        <a:p>
          <a:r>
            <a:rPr lang="ru-RU" dirty="0"/>
            <a:t>Приказы о назначении тем работ</a:t>
          </a:r>
        </a:p>
      </dgm:t>
    </dgm:pt>
    <dgm:pt modelId="{BA73A595-B144-443A-8E16-B0FC79EB9478}" type="parTrans" cxnId="{BC527F6A-3271-4C6E-AA86-171091BBC7C0}">
      <dgm:prSet/>
      <dgm:spPr/>
      <dgm:t>
        <a:bodyPr/>
        <a:lstStyle/>
        <a:p>
          <a:endParaRPr lang="ru-RU"/>
        </a:p>
      </dgm:t>
    </dgm:pt>
    <dgm:pt modelId="{C399EE33-D52C-4DCA-B7A2-6FB7DEF737A9}" type="sibTrans" cxnId="{BC527F6A-3271-4C6E-AA86-171091BBC7C0}">
      <dgm:prSet/>
      <dgm:spPr/>
      <dgm:t>
        <a:bodyPr/>
        <a:lstStyle/>
        <a:p>
          <a:endParaRPr lang="ru-RU"/>
        </a:p>
      </dgm:t>
    </dgm:pt>
    <dgm:pt modelId="{A8EED18E-7C79-4ACB-B1CC-348AE9E313BC}">
      <dgm:prSet phldrT="[Текст]"/>
      <dgm:spPr/>
      <dgm:t>
        <a:bodyPr/>
        <a:lstStyle/>
        <a:p>
          <a:r>
            <a:rPr lang="ru-RU" dirty="0"/>
            <a:t>И другие…</a:t>
          </a:r>
        </a:p>
      </dgm:t>
    </dgm:pt>
    <dgm:pt modelId="{120C72CF-1B9F-405C-BF9A-CC633EF170CC}" type="parTrans" cxnId="{BFF409C5-C158-40E2-8197-A7DA524EF579}">
      <dgm:prSet/>
      <dgm:spPr/>
      <dgm:t>
        <a:bodyPr/>
        <a:lstStyle/>
        <a:p>
          <a:endParaRPr lang="ru-RU"/>
        </a:p>
      </dgm:t>
    </dgm:pt>
    <dgm:pt modelId="{F2D3266C-BA13-46EC-8A2A-19FF87726B82}" type="sibTrans" cxnId="{BFF409C5-C158-40E2-8197-A7DA524EF579}">
      <dgm:prSet/>
      <dgm:spPr/>
      <dgm:t>
        <a:bodyPr/>
        <a:lstStyle/>
        <a:p>
          <a:endParaRPr lang="ru-RU"/>
        </a:p>
      </dgm:t>
    </dgm:pt>
    <dgm:pt modelId="{12B67157-D031-42F6-AACD-C8F9DFE679ED}" type="pres">
      <dgm:prSet presAssocID="{8BE55524-8FDA-4B74-BD9B-CCDB96A231D4}" presName="linear" presStyleCnt="0">
        <dgm:presLayoutVars>
          <dgm:dir/>
          <dgm:animLvl val="lvl"/>
          <dgm:resizeHandles val="exact"/>
        </dgm:presLayoutVars>
      </dgm:prSet>
      <dgm:spPr/>
    </dgm:pt>
    <dgm:pt modelId="{C4413FDF-E9B8-4862-9B11-B565769D0AB1}" type="pres">
      <dgm:prSet presAssocID="{03EF5E0E-9D2A-48DD-A4B1-7AB4C35875C6}" presName="parentLin" presStyleCnt="0"/>
      <dgm:spPr/>
    </dgm:pt>
    <dgm:pt modelId="{7C6300F2-1996-4E3F-A174-8EC4BED1050A}" type="pres">
      <dgm:prSet presAssocID="{03EF5E0E-9D2A-48DD-A4B1-7AB4C35875C6}" presName="parentLeftMargin" presStyleLbl="node1" presStyleIdx="0" presStyleCnt="6"/>
      <dgm:spPr/>
    </dgm:pt>
    <dgm:pt modelId="{1E9F6AD9-B631-4F09-BB94-82870388AF35}" type="pres">
      <dgm:prSet presAssocID="{03EF5E0E-9D2A-48DD-A4B1-7AB4C35875C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6DA591F-F0B0-4B5C-A638-633A11D230F9}" type="pres">
      <dgm:prSet presAssocID="{03EF5E0E-9D2A-48DD-A4B1-7AB4C35875C6}" presName="negativeSpace" presStyleCnt="0"/>
      <dgm:spPr/>
    </dgm:pt>
    <dgm:pt modelId="{E76E0276-3C6F-4F4B-AA87-EC0FE82E9347}" type="pres">
      <dgm:prSet presAssocID="{03EF5E0E-9D2A-48DD-A4B1-7AB4C35875C6}" presName="childText" presStyleLbl="conFgAcc1" presStyleIdx="0" presStyleCnt="6">
        <dgm:presLayoutVars>
          <dgm:bulletEnabled val="1"/>
        </dgm:presLayoutVars>
      </dgm:prSet>
      <dgm:spPr/>
    </dgm:pt>
    <dgm:pt modelId="{E103A826-4AA0-4816-86F4-B25A2B937A1E}" type="pres">
      <dgm:prSet presAssocID="{545CA9C0-1DDD-4128-A956-35532CF1860B}" presName="spaceBetweenRectangles" presStyleCnt="0"/>
      <dgm:spPr/>
    </dgm:pt>
    <dgm:pt modelId="{20F1A541-7105-43C7-99F7-D341DD66A3F8}" type="pres">
      <dgm:prSet presAssocID="{2E8A1872-EED7-43A0-961A-6C2A790BD997}" presName="parentLin" presStyleCnt="0"/>
      <dgm:spPr/>
    </dgm:pt>
    <dgm:pt modelId="{5CB1E279-BA14-4C25-B39F-637BEFD8D8A3}" type="pres">
      <dgm:prSet presAssocID="{2E8A1872-EED7-43A0-961A-6C2A790BD997}" presName="parentLeftMargin" presStyleLbl="node1" presStyleIdx="0" presStyleCnt="6"/>
      <dgm:spPr/>
    </dgm:pt>
    <dgm:pt modelId="{D3B283F8-05F8-4746-9EE3-C196D9626BA8}" type="pres">
      <dgm:prSet presAssocID="{2E8A1872-EED7-43A0-961A-6C2A790BD99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01CD4CF-C806-41B5-A367-D4068913696E}" type="pres">
      <dgm:prSet presAssocID="{2E8A1872-EED7-43A0-961A-6C2A790BD997}" presName="negativeSpace" presStyleCnt="0"/>
      <dgm:spPr/>
    </dgm:pt>
    <dgm:pt modelId="{B7BB0367-65FB-4BE9-B11E-062DA1E97BBC}" type="pres">
      <dgm:prSet presAssocID="{2E8A1872-EED7-43A0-961A-6C2A790BD997}" presName="childText" presStyleLbl="conFgAcc1" presStyleIdx="1" presStyleCnt="6">
        <dgm:presLayoutVars>
          <dgm:bulletEnabled val="1"/>
        </dgm:presLayoutVars>
      </dgm:prSet>
      <dgm:spPr/>
    </dgm:pt>
    <dgm:pt modelId="{9486AB02-7D27-48A1-883F-41FAB4E10EBF}" type="pres">
      <dgm:prSet presAssocID="{7AE0A97E-8FFC-4029-9111-0AAA83F8319D}" presName="spaceBetweenRectangles" presStyleCnt="0"/>
      <dgm:spPr/>
    </dgm:pt>
    <dgm:pt modelId="{61C913CE-2C7E-4A21-A88D-0AF19BE85EF1}" type="pres">
      <dgm:prSet presAssocID="{1B4B1361-A880-4099-8166-B68A1BA25150}" presName="parentLin" presStyleCnt="0"/>
      <dgm:spPr/>
    </dgm:pt>
    <dgm:pt modelId="{2FF51B03-83A2-4502-9160-5A749A8DD3C7}" type="pres">
      <dgm:prSet presAssocID="{1B4B1361-A880-4099-8166-B68A1BA25150}" presName="parentLeftMargin" presStyleLbl="node1" presStyleIdx="1" presStyleCnt="6"/>
      <dgm:spPr/>
    </dgm:pt>
    <dgm:pt modelId="{489951FD-5B02-4BF1-8BDB-3F8C4A4FAFFE}" type="pres">
      <dgm:prSet presAssocID="{1B4B1361-A880-4099-8166-B68A1BA251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7B8EDF6-917B-4BBD-A49D-D8AB99B7D986}" type="pres">
      <dgm:prSet presAssocID="{1B4B1361-A880-4099-8166-B68A1BA25150}" presName="negativeSpace" presStyleCnt="0"/>
      <dgm:spPr/>
    </dgm:pt>
    <dgm:pt modelId="{9C465011-F777-44E5-B948-C6BD36CB2408}" type="pres">
      <dgm:prSet presAssocID="{1B4B1361-A880-4099-8166-B68A1BA25150}" presName="childText" presStyleLbl="conFgAcc1" presStyleIdx="2" presStyleCnt="6">
        <dgm:presLayoutVars>
          <dgm:bulletEnabled val="1"/>
        </dgm:presLayoutVars>
      </dgm:prSet>
      <dgm:spPr/>
    </dgm:pt>
    <dgm:pt modelId="{C960EB29-5972-450F-ABA9-D51500FA935A}" type="pres">
      <dgm:prSet presAssocID="{754EAD81-1974-43CA-BF01-15DF95104CB7}" presName="spaceBetweenRectangles" presStyleCnt="0"/>
      <dgm:spPr/>
    </dgm:pt>
    <dgm:pt modelId="{8119AE20-D990-46B6-A084-C6C67EB9B6E3}" type="pres">
      <dgm:prSet presAssocID="{573D7D79-6944-4395-8946-5D0BDA2D40EC}" presName="parentLin" presStyleCnt="0"/>
      <dgm:spPr/>
    </dgm:pt>
    <dgm:pt modelId="{D2086C7B-820E-49B4-A17C-EE8CB05EDF2A}" type="pres">
      <dgm:prSet presAssocID="{573D7D79-6944-4395-8946-5D0BDA2D40EC}" presName="parentLeftMargin" presStyleLbl="node1" presStyleIdx="2" presStyleCnt="6"/>
      <dgm:spPr/>
    </dgm:pt>
    <dgm:pt modelId="{BE6F0B0C-48DC-4CB7-AC7E-331720DD9EC4}" type="pres">
      <dgm:prSet presAssocID="{573D7D79-6944-4395-8946-5D0BDA2D40E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AE62EA-36D7-4FD5-81E7-FBF23CD7CBDB}" type="pres">
      <dgm:prSet presAssocID="{573D7D79-6944-4395-8946-5D0BDA2D40EC}" presName="negativeSpace" presStyleCnt="0"/>
      <dgm:spPr/>
    </dgm:pt>
    <dgm:pt modelId="{BAD88C07-DDC6-4BFE-8368-7EB400A6D9FA}" type="pres">
      <dgm:prSet presAssocID="{573D7D79-6944-4395-8946-5D0BDA2D40EC}" presName="childText" presStyleLbl="conFgAcc1" presStyleIdx="3" presStyleCnt="6">
        <dgm:presLayoutVars>
          <dgm:bulletEnabled val="1"/>
        </dgm:presLayoutVars>
      </dgm:prSet>
      <dgm:spPr/>
    </dgm:pt>
    <dgm:pt modelId="{25BF05EA-B108-43F7-9FBC-A3EF88D2320A}" type="pres">
      <dgm:prSet presAssocID="{E3565AAA-0672-4160-B92E-FBE1986CD21E}" presName="spaceBetweenRectangles" presStyleCnt="0"/>
      <dgm:spPr/>
    </dgm:pt>
    <dgm:pt modelId="{E6571085-9E3F-48A1-87FA-4FAC3A9CB331}" type="pres">
      <dgm:prSet presAssocID="{48372F5A-BC70-4DDD-9208-51E9B4E7321A}" presName="parentLin" presStyleCnt="0"/>
      <dgm:spPr/>
    </dgm:pt>
    <dgm:pt modelId="{D24510C2-2AFF-4B9F-B411-48C10DAF099A}" type="pres">
      <dgm:prSet presAssocID="{48372F5A-BC70-4DDD-9208-51E9B4E7321A}" presName="parentLeftMargin" presStyleLbl="node1" presStyleIdx="3" presStyleCnt="6"/>
      <dgm:spPr/>
    </dgm:pt>
    <dgm:pt modelId="{FA57598D-B544-4E3B-A303-337E450AD674}" type="pres">
      <dgm:prSet presAssocID="{48372F5A-BC70-4DDD-9208-51E9B4E732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6006CD9-219D-487D-99EC-0A86C34ABC17}" type="pres">
      <dgm:prSet presAssocID="{48372F5A-BC70-4DDD-9208-51E9B4E7321A}" presName="negativeSpace" presStyleCnt="0"/>
      <dgm:spPr/>
    </dgm:pt>
    <dgm:pt modelId="{08D9D7BD-4BFE-4B83-82ED-DEAC43057A83}" type="pres">
      <dgm:prSet presAssocID="{48372F5A-BC70-4DDD-9208-51E9B4E7321A}" presName="childText" presStyleLbl="conFgAcc1" presStyleIdx="4" presStyleCnt="6">
        <dgm:presLayoutVars>
          <dgm:bulletEnabled val="1"/>
        </dgm:presLayoutVars>
      </dgm:prSet>
      <dgm:spPr/>
    </dgm:pt>
    <dgm:pt modelId="{A48D78F0-9DE6-464F-BB06-95147AEFED88}" type="pres">
      <dgm:prSet presAssocID="{C399EE33-D52C-4DCA-B7A2-6FB7DEF737A9}" presName="spaceBetweenRectangles" presStyleCnt="0"/>
      <dgm:spPr/>
    </dgm:pt>
    <dgm:pt modelId="{EB0C1A56-A6FE-4F71-9384-AA778F0F4E75}" type="pres">
      <dgm:prSet presAssocID="{A8EED18E-7C79-4ACB-B1CC-348AE9E313BC}" presName="parentLin" presStyleCnt="0"/>
      <dgm:spPr/>
    </dgm:pt>
    <dgm:pt modelId="{7C685CDB-359B-41A4-B401-A09A44BC28B9}" type="pres">
      <dgm:prSet presAssocID="{A8EED18E-7C79-4ACB-B1CC-348AE9E313BC}" presName="parentLeftMargin" presStyleLbl="node1" presStyleIdx="4" presStyleCnt="6"/>
      <dgm:spPr/>
    </dgm:pt>
    <dgm:pt modelId="{65AC6365-7964-4316-A791-84F731DD158E}" type="pres">
      <dgm:prSet presAssocID="{A8EED18E-7C79-4ACB-B1CC-348AE9E313B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58EFB40-62F7-4DB8-9CF1-6717C6FAEFF0}" type="pres">
      <dgm:prSet presAssocID="{A8EED18E-7C79-4ACB-B1CC-348AE9E313BC}" presName="negativeSpace" presStyleCnt="0"/>
      <dgm:spPr/>
    </dgm:pt>
    <dgm:pt modelId="{9762B53C-CC6E-4D4E-A39B-1E2C8B4BCB94}" type="pres">
      <dgm:prSet presAssocID="{A8EED18E-7C79-4ACB-B1CC-348AE9E313B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E3C9B07-244B-4138-B5CD-D84F57899AE2}" type="presOf" srcId="{2E8A1872-EED7-43A0-961A-6C2A790BD997}" destId="{D3B283F8-05F8-4746-9EE3-C196D9626BA8}" srcOrd="1" destOrd="0" presId="urn:microsoft.com/office/officeart/2005/8/layout/list1"/>
    <dgm:cxn modelId="{26CAA115-5183-42FC-BE0C-1A1A8E32C99E}" type="presOf" srcId="{03EF5E0E-9D2A-48DD-A4B1-7AB4C35875C6}" destId="{7C6300F2-1996-4E3F-A174-8EC4BED1050A}" srcOrd="0" destOrd="0" presId="urn:microsoft.com/office/officeart/2005/8/layout/list1"/>
    <dgm:cxn modelId="{1E47C323-BF0F-4F06-B1F7-DED40349417A}" type="presOf" srcId="{A8EED18E-7C79-4ACB-B1CC-348AE9E313BC}" destId="{7C685CDB-359B-41A4-B401-A09A44BC28B9}" srcOrd="0" destOrd="0" presId="urn:microsoft.com/office/officeart/2005/8/layout/list1"/>
    <dgm:cxn modelId="{233ABE3A-331B-49BF-A919-F2AD1B0CE1F1}" srcId="{8BE55524-8FDA-4B74-BD9B-CCDB96A231D4}" destId="{573D7D79-6944-4395-8946-5D0BDA2D40EC}" srcOrd="3" destOrd="0" parTransId="{853FF9C6-AF90-46E9-AC69-849F6085D1FE}" sibTransId="{E3565AAA-0672-4160-B92E-FBE1986CD21E}"/>
    <dgm:cxn modelId="{0936C33D-44DB-4D77-A7A1-561370D14528}" srcId="{8BE55524-8FDA-4B74-BD9B-CCDB96A231D4}" destId="{2E8A1872-EED7-43A0-961A-6C2A790BD997}" srcOrd="1" destOrd="0" parTransId="{4DFFE119-A3C7-4EE5-A368-383B856EDA9E}" sibTransId="{7AE0A97E-8FFC-4029-9111-0AAA83F8319D}"/>
    <dgm:cxn modelId="{BC527F6A-3271-4C6E-AA86-171091BBC7C0}" srcId="{8BE55524-8FDA-4B74-BD9B-CCDB96A231D4}" destId="{48372F5A-BC70-4DDD-9208-51E9B4E7321A}" srcOrd="4" destOrd="0" parTransId="{BA73A595-B144-443A-8E16-B0FC79EB9478}" sibTransId="{C399EE33-D52C-4DCA-B7A2-6FB7DEF737A9}"/>
    <dgm:cxn modelId="{F65A434C-7134-4357-A7A7-303729B2ACD3}" type="presOf" srcId="{8BE55524-8FDA-4B74-BD9B-CCDB96A231D4}" destId="{12B67157-D031-42F6-AACD-C8F9DFE679ED}" srcOrd="0" destOrd="0" presId="urn:microsoft.com/office/officeart/2005/8/layout/list1"/>
    <dgm:cxn modelId="{E3D77152-F0FB-441A-A8D5-4C55A2858A54}" type="presOf" srcId="{48372F5A-BC70-4DDD-9208-51E9B4E7321A}" destId="{D24510C2-2AFF-4B9F-B411-48C10DAF099A}" srcOrd="0" destOrd="0" presId="urn:microsoft.com/office/officeart/2005/8/layout/list1"/>
    <dgm:cxn modelId="{395DCC72-5374-4366-A572-B513E26FA54F}" type="presOf" srcId="{2E8A1872-EED7-43A0-961A-6C2A790BD997}" destId="{5CB1E279-BA14-4C25-B39F-637BEFD8D8A3}" srcOrd="0" destOrd="0" presId="urn:microsoft.com/office/officeart/2005/8/layout/list1"/>
    <dgm:cxn modelId="{C49FD555-1FBF-4E36-9121-E9D891BBCED8}" srcId="{8BE55524-8FDA-4B74-BD9B-CCDB96A231D4}" destId="{1B4B1361-A880-4099-8166-B68A1BA25150}" srcOrd="2" destOrd="0" parTransId="{A6FF67B9-774D-4D2D-9810-A26946B5382F}" sibTransId="{754EAD81-1974-43CA-BF01-15DF95104CB7}"/>
    <dgm:cxn modelId="{4D710B86-5D4C-44BE-9AC5-8AC5281062C1}" type="presOf" srcId="{48372F5A-BC70-4DDD-9208-51E9B4E7321A}" destId="{FA57598D-B544-4E3B-A303-337E450AD674}" srcOrd="1" destOrd="0" presId="urn:microsoft.com/office/officeart/2005/8/layout/list1"/>
    <dgm:cxn modelId="{D610F19A-9AF0-4573-8375-6986CD5FA250}" srcId="{8BE55524-8FDA-4B74-BD9B-CCDB96A231D4}" destId="{03EF5E0E-9D2A-48DD-A4B1-7AB4C35875C6}" srcOrd="0" destOrd="0" parTransId="{AD3F622E-25EE-41C9-9A09-51A200D65968}" sibTransId="{545CA9C0-1DDD-4128-A956-35532CF1860B}"/>
    <dgm:cxn modelId="{5E3B3AAD-5F19-424E-8AEB-E9A25A7F68ED}" type="presOf" srcId="{573D7D79-6944-4395-8946-5D0BDA2D40EC}" destId="{D2086C7B-820E-49B4-A17C-EE8CB05EDF2A}" srcOrd="0" destOrd="0" presId="urn:microsoft.com/office/officeart/2005/8/layout/list1"/>
    <dgm:cxn modelId="{E9B223B3-C602-4287-A114-FAC2EEB967C4}" type="presOf" srcId="{03EF5E0E-9D2A-48DD-A4B1-7AB4C35875C6}" destId="{1E9F6AD9-B631-4F09-BB94-82870388AF35}" srcOrd="1" destOrd="0" presId="urn:microsoft.com/office/officeart/2005/8/layout/list1"/>
    <dgm:cxn modelId="{BFF409C5-C158-40E2-8197-A7DA524EF579}" srcId="{8BE55524-8FDA-4B74-BD9B-CCDB96A231D4}" destId="{A8EED18E-7C79-4ACB-B1CC-348AE9E313BC}" srcOrd="5" destOrd="0" parTransId="{120C72CF-1B9F-405C-BF9A-CC633EF170CC}" sibTransId="{F2D3266C-BA13-46EC-8A2A-19FF87726B82}"/>
    <dgm:cxn modelId="{434494CC-1C41-4150-8135-C0A99072AA98}" type="presOf" srcId="{573D7D79-6944-4395-8946-5D0BDA2D40EC}" destId="{BE6F0B0C-48DC-4CB7-AC7E-331720DD9EC4}" srcOrd="1" destOrd="0" presId="urn:microsoft.com/office/officeart/2005/8/layout/list1"/>
    <dgm:cxn modelId="{EE2AF6D1-0AF2-4B1A-88B2-5DD6E3A0AC86}" type="presOf" srcId="{1B4B1361-A880-4099-8166-B68A1BA25150}" destId="{2FF51B03-83A2-4502-9160-5A749A8DD3C7}" srcOrd="0" destOrd="0" presId="urn:microsoft.com/office/officeart/2005/8/layout/list1"/>
    <dgm:cxn modelId="{D9A2E6DB-F376-4AD9-B86B-9503466FA7DD}" type="presOf" srcId="{A8EED18E-7C79-4ACB-B1CC-348AE9E313BC}" destId="{65AC6365-7964-4316-A791-84F731DD158E}" srcOrd="1" destOrd="0" presId="urn:microsoft.com/office/officeart/2005/8/layout/list1"/>
    <dgm:cxn modelId="{99D739E5-07F3-4163-A5A5-C4F43259D6D1}" type="presOf" srcId="{1B4B1361-A880-4099-8166-B68A1BA25150}" destId="{489951FD-5B02-4BF1-8BDB-3F8C4A4FAFFE}" srcOrd="1" destOrd="0" presId="urn:microsoft.com/office/officeart/2005/8/layout/list1"/>
    <dgm:cxn modelId="{16ECF730-E3B2-4FFB-8B28-ABACC9414E11}" type="presParOf" srcId="{12B67157-D031-42F6-AACD-C8F9DFE679ED}" destId="{C4413FDF-E9B8-4862-9B11-B565769D0AB1}" srcOrd="0" destOrd="0" presId="urn:microsoft.com/office/officeart/2005/8/layout/list1"/>
    <dgm:cxn modelId="{094F1534-F364-42FC-AF77-92A57A084BA4}" type="presParOf" srcId="{C4413FDF-E9B8-4862-9B11-B565769D0AB1}" destId="{7C6300F2-1996-4E3F-A174-8EC4BED1050A}" srcOrd="0" destOrd="0" presId="urn:microsoft.com/office/officeart/2005/8/layout/list1"/>
    <dgm:cxn modelId="{CEF27203-7030-44F3-ACF1-72F8A52C04B1}" type="presParOf" srcId="{C4413FDF-E9B8-4862-9B11-B565769D0AB1}" destId="{1E9F6AD9-B631-4F09-BB94-82870388AF35}" srcOrd="1" destOrd="0" presId="urn:microsoft.com/office/officeart/2005/8/layout/list1"/>
    <dgm:cxn modelId="{F445866E-EFE1-48D6-89A6-7CA4030A9CE0}" type="presParOf" srcId="{12B67157-D031-42F6-AACD-C8F9DFE679ED}" destId="{16DA591F-F0B0-4B5C-A638-633A11D230F9}" srcOrd="1" destOrd="0" presId="urn:microsoft.com/office/officeart/2005/8/layout/list1"/>
    <dgm:cxn modelId="{AE221E63-C2D8-4EB2-AB0F-DF13879B6691}" type="presParOf" srcId="{12B67157-D031-42F6-AACD-C8F9DFE679ED}" destId="{E76E0276-3C6F-4F4B-AA87-EC0FE82E9347}" srcOrd="2" destOrd="0" presId="urn:microsoft.com/office/officeart/2005/8/layout/list1"/>
    <dgm:cxn modelId="{284FDC40-0800-45E4-9268-EF088760290B}" type="presParOf" srcId="{12B67157-D031-42F6-AACD-C8F9DFE679ED}" destId="{E103A826-4AA0-4816-86F4-B25A2B937A1E}" srcOrd="3" destOrd="0" presId="urn:microsoft.com/office/officeart/2005/8/layout/list1"/>
    <dgm:cxn modelId="{04A0D50A-ACDD-4B9E-88C6-E1F779A76843}" type="presParOf" srcId="{12B67157-D031-42F6-AACD-C8F9DFE679ED}" destId="{20F1A541-7105-43C7-99F7-D341DD66A3F8}" srcOrd="4" destOrd="0" presId="urn:microsoft.com/office/officeart/2005/8/layout/list1"/>
    <dgm:cxn modelId="{B93EB549-67D2-4472-B484-1DA76283E3D9}" type="presParOf" srcId="{20F1A541-7105-43C7-99F7-D341DD66A3F8}" destId="{5CB1E279-BA14-4C25-B39F-637BEFD8D8A3}" srcOrd="0" destOrd="0" presId="urn:microsoft.com/office/officeart/2005/8/layout/list1"/>
    <dgm:cxn modelId="{7465B253-FD7F-41CD-BAA1-ED11FE8EF22E}" type="presParOf" srcId="{20F1A541-7105-43C7-99F7-D341DD66A3F8}" destId="{D3B283F8-05F8-4746-9EE3-C196D9626BA8}" srcOrd="1" destOrd="0" presId="urn:microsoft.com/office/officeart/2005/8/layout/list1"/>
    <dgm:cxn modelId="{92176D02-8154-4ADE-BD99-4C6DBDA796A6}" type="presParOf" srcId="{12B67157-D031-42F6-AACD-C8F9DFE679ED}" destId="{701CD4CF-C806-41B5-A367-D4068913696E}" srcOrd="5" destOrd="0" presId="urn:microsoft.com/office/officeart/2005/8/layout/list1"/>
    <dgm:cxn modelId="{36820935-F80B-44DE-849C-5D8DDF9CD7C5}" type="presParOf" srcId="{12B67157-D031-42F6-AACD-C8F9DFE679ED}" destId="{B7BB0367-65FB-4BE9-B11E-062DA1E97BBC}" srcOrd="6" destOrd="0" presId="urn:microsoft.com/office/officeart/2005/8/layout/list1"/>
    <dgm:cxn modelId="{DFB19877-99F2-47A3-BD35-D3C472C653AA}" type="presParOf" srcId="{12B67157-D031-42F6-AACD-C8F9DFE679ED}" destId="{9486AB02-7D27-48A1-883F-41FAB4E10EBF}" srcOrd="7" destOrd="0" presId="urn:microsoft.com/office/officeart/2005/8/layout/list1"/>
    <dgm:cxn modelId="{1CC97387-6CBC-4234-84F7-ADD4739DFC94}" type="presParOf" srcId="{12B67157-D031-42F6-AACD-C8F9DFE679ED}" destId="{61C913CE-2C7E-4A21-A88D-0AF19BE85EF1}" srcOrd="8" destOrd="0" presId="urn:microsoft.com/office/officeart/2005/8/layout/list1"/>
    <dgm:cxn modelId="{C9DA0377-E456-486E-AFB4-8CBD2595613F}" type="presParOf" srcId="{61C913CE-2C7E-4A21-A88D-0AF19BE85EF1}" destId="{2FF51B03-83A2-4502-9160-5A749A8DD3C7}" srcOrd="0" destOrd="0" presId="urn:microsoft.com/office/officeart/2005/8/layout/list1"/>
    <dgm:cxn modelId="{A8AE3948-D4D7-4BA5-AAEE-71565968142E}" type="presParOf" srcId="{61C913CE-2C7E-4A21-A88D-0AF19BE85EF1}" destId="{489951FD-5B02-4BF1-8BDB-3F8C4A4FAFFE}" srcOrd="1" destOrd="0" presId="urn:microsoft.com/office/officeart/2005/8/layout/list1"/>
    <dgm:cxn modelId="{ACCD5480-B711-4707-BE83-0D5A16000DE2}" type="presParOf" srcId="{12B67157-D031-42F6-AACD-C8F9DFE679ED}" destId="{07B8EDF6-917B-4BBD-A49D-D8AB99B7D986}" srcOrd="9" destOrd="0" presId="urn:microsoft.com/office/officeart/2005/8/layout/list1"/>
    <dgm:cxn modelId="{07469A71-55D2-4A7B-8649-92717C9B0B9B}" type="presParOf" srcId="{12B67157-D031-42F6-AACD-C8F9DFE679ED}" destId="{9C465011-F777-44E5-B948-C6BD36CB2408}" srcOrd="10" destOrd="0" presId="urn:microsoft.com/office/officeart/2005/8/layout/list1"/>
    <dgm:cxn modelId="{55DC586B-45A4-4238-91B1-82A995FBE02C}" type="presParOf" srcId="{12B67157-D031-42F6-AACD-C8F9DFE679ED}" destId="{C960EB29-5972-450F-ABA9-D51500FA935A}" srcOrd="11" destOrd="0" presId="urn:microsoft.com/office/officeart/2005/8/layout/list1"/>
    <dgm:cxn modelId="{4DDB758B-7760-4682-829B-8579FDA986C2}" type="presParOf" srcId="{12B67157-D031-42F6-AACD-C8F9DFE679ED}" destId="{8119AE20-D990-46B6-A084-C6C67EB9B6E3}" srcOrd="12" destOrd="0" presId="urn:microsoft.com/office/officeart/2005/8/layout/list1"/>
    <dgm:cxn modelId="{74AB04DF-89A1-4DA4-B6A9-A12400413ED4}" type="presParOf" srcId="{8119AE20-D990-46B6-A084-C6C67EB9B6E3}" destId="{D2086C7B-820E-49B4-A17C-EE8CB05EDF2A}" srcOrd="0" destOrd="0" presId="urn:microsoft.com/office/officeart/2005/8/layout/list1"/>
    <dgm:cxn modelId="{5E3CD96A-5D1F-4732-8917-A0B74AE8BFAC}" type="presParOf" srcId="{8119AE20-D990-46B6-A084-C6C67EB9B6E3}" destId="{BE6F0B0C-48DC-4CB7-AC7E-331720DD9EC4}" srcOrd="1" destOrd="0" presId="urn:microsoft.com/office/officeart/2005/8/layout/list1"/>
    <dgm:cxn modelId="{DD68D9CD-A211-4B45-BACA-A014B57F2480}" type="presParOf" srcId="{12B67157-D031-42F6-AACD-C8F9DFE679ED}" destId="{95AE62EA-36D7-4FD5-81E7-FBF23CD7CBDB}" srcOrd="13" destOrd="0" presId="urn:microsoft.com/office/officeart/2005/8/layout/list1"/>
    <dgm:cxn modelId="{21E9E795-B002-42D2-913D-ECB0D9423C81}" type="presParOf" srcId="{12B67157-D031-42F6-AACD-C8F9DFE679ED}" destId="{BAD88C07-DDC6-4BFE-8368-7EB400A6D9FA}" srcOrd="14" destOrd="0" presId="urn:microsoft.com/office/officeart/2005/8/layout/list1"/>
    <dgm:cxn modelId="{D7906198-A9F2-4981-9B02-17344961795B}" type="presParOf" srcId="{12B67157-D031-42F6-AACD-C8F9DFE679ED}" destId="{25BF05EA-B108-43F7-9FBC-A3EF88D2320A}" srcOrd="15" destOrd="0" presId="urn:microsoft.com/office/officeart/2005/8/layout/list1"/>
    <dgm:cxn modelId="{B7B15901-137C-4C42-9CB8-5645ECF2A565}" type="presParOf" srcId="{12B67157-D031-42F6-AACD-C8F9DFE679ED}" destId="{E6571085-9E3F-48A1-87FA-4FAC3A9CB331}" srcOrd="16" destOrd="0" presId="urn:microsoft.com/office/officeart/2005/8/layout/list1"/>
    <dgm:cxn modelId="{4AE749FD-4C5A-4407-A896-E17E898A5769}" type="presParOf" srcId="{E6571085-9E3F-48A1-87FA-4FAC3A9CB331}" destId="{D24510C2-2AFF-4B9F-B411-48C10DAF099A}" srcOrd="0" destOrd="0" presId="urn:microsoft.com/office/officeart/2005/8/layout/list1"/>
    <dgm:cxn modelId="{228A2AC5-E320-47CF-A9EA-0D7AC03AC5DD}" type="presParOf" srcId="{E6571085-9E3F-48A1-87FA-4FAC3A9CB331}" destId="{FA57598D-B544-4E3B-A303-337E450AD674}" srcOrd="1" destOrd="0" presId="urn:microsoft.com/office/officeart/2005/8/layout/list1"/>
    <dgm:cxn modelId="{1ED0E6C9-595A-4704-B39F-3058EDBF0C5E}" type="presParOf" srcId="{12B67157-D031-42F6-AACD-C8F9DFE679ED}" destId="{46006CD9-219D-487D-99EC-0A86C34ABC17}" srcOrd="17" destOrd="0" presId="urn:microsoft.com/office/officeart/2005/8/layout/list1"/>
    <dgm:cxn modelId="{F544E05B-7B54-4ED5-8B1C-D79704E54FAB}" type="presParOf" srcId="{12B67157-D031-42F6-AACD-C8F9DFE679ED}" destId="{08D9D7BD-4BFE-4B83-82ED-DEAC43057A83}" srcOrd="18" destOrd="0" presId="urn:microsoft.com/office/officeart/2005/8/layout/list1"/>
    <dgm:cxn modelId="{8C1B35DC-0EE4-4ABE-81A9-CCFD52E062AC}" type="presParOf" srcId="{12B67157-D031-42F6-AACD-C8F9DFE679ED}" destId="{A48D78F0-9DE6-464F-BB06-95147AEFED88}" srcOrd="19" destOrd="0" presId="urn:microsoft.com/office/officeart/2005/8/layout/list1"/>
    <dgm:cxn modelId="{4300958D-8B4E-4850-8ECA-24C37F1AF7D5}" type="presParOf" srcId="{12B67157-D031-42F6-AACD-C8F9DFE679ED}" destId="{EB0C1A56-A6FE-4F71-9384-AA778F0F4E75}" srcOrd="20" destOrd="0" presId="urn:microsoft.com/office/officeart/2005/8/layout/list1"/>
    <dgm:cxn modelId="{D36CA4C1-E227-4682-93CF-8294CD665DD2}" type="presParOf" srcId="{EB0C1A56-A6FE-4F71-9384-AA778F0F4E75}" destId="{7C685CDB-359B-41A4-B401-A09A44BC28B9}" srcOrd="0" destOrd="0" presId="urn:microsoft.com/office/officeart/2005/8/layout/list1"/>
    <dgm:cxn modelId="{C7E447AA-A934-468E-9EA7-BDA5A1D14B88}" type="presParOf" srcId="{EB0C1A56-A6FE-4F71-9384-AA778F0F4E75}" destId="{65AC6365-7964-4316-A791-84F731DD158E}" srcOrd="1" destOrd="0" presId="urn:microsoft.com/office/officeart/2005/8/layout/list1"/>
    <dgm:cxn modelId="{595FD3AF-AFE6-45A5-BABA-0421C7BBC032}" type="presParOf" srcId="{12B67157-D031-42F6-AACD-C8F9DFE679ED}" destId="{E58EFB40-62F7-4DB8-9CF1-6717C6FAEFF0}" srcOrd="21" destOrd="0" presId="urn:microsoft.com/office/officeart/2005/8/layout/list1"/>
    <dgm:cxn modelId="{E762E294-C69D-4E1F-9B01-3BC5423ED6A0}" type="presParOf" srcId="{12B67157-D031-42F6-AACD-C8F9DFE679ED}" destId="{9762B53C-CC6E-4D4E-A39B-1E2C8B4BCB9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166533-A637-4922-B993-BE2B390303BC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2FE841-D995-4710-A6FD-92CA2208D952}">
      <dgm:prSet phldrT="[Текст]"/>
      <dgm:spPr/>
      <dgm:t>
        <a:bodyPr/>
        <a:lstStyle/>
        <a:p>
          <a:r>
            <a:rPr lang="ru-RU" dirty="0"/>
            <a:t>Приказ о зачислении в вуз</a:t>
          </a:r>
        </a:p>
      </dgm:t>
    </dgm:pt>
    <dgm:pt modelId="{B0CDC76E-9F0D-4569-BA23-D1D2430F9169}" type="parTrans" cxnId="{BADA1FBC-0B62-400F-A8FA-1B897CFAC2F8}">
      <dgm:prSet/>
      <dgm:spPr/>
      <dgm:t>
        <a:bodyPr/>
        <a:lstStyle/>
        <a:p>
          <a:endParaRPr lang="ru-RU"/>
        </a:p>
      </dgm:t>
    </dgm:pt>
    <dgm:pt modelId="{3D3C13E3-8493-4370-9BC8-1C1845D51EF5}" type="sibTrans" cxnId="{BADA1FBC-0B62-400F-A8FA-1B897CFAC2F8}">
      <dgm:prSet/>
      <dgm:spPr/>
      <dgm:t>
        <a:bodyPr/>
        <a:lstStyle/>
        <a:p>
          <a:endParaRPr lang="ru-RU"/>
        </a:p>
      </dgm:t>
    </dgm:pt>
    <dgm:pt modelId="{9A045C5F-CE88-4DAA-92C6-9A512B48EA98}">
      <dgm:prSet phldrT="[Текст]"/>
      <dgm:spPr/>
      <dgm:t>
        <a:bodyPr/>
        <a:lstStyle/>
        <a:p>
          <a:r>
            <a:rPr lang="ru-RU" dirty="0"/>
            <a:t>Создается во время приемной кампании из мастера списков поступающих</a:t>
          </a:r>
        </a:p>
      </dgm:t>
    </dgm:pt>
    <dgm:pt modelId="{6A8B0A32-C467-4F9D-8A62-B0A07932CCEF}" type="parTrans" cxnId="{EB78768B-C872-41E1-9F7D-5A04B05C872A}">
      <dgm:prSet/>
      <dgm:spPr/>
      <dgm:t>
        <a:bodyPr/>
        <a:lstStyle/>
        <a:p>
          <a:endParaRPr lang="ru-RU"/>
        </a:p>
      </dgm:t>
    </dgm:pt>
    <dgm:pt modelId="{42279F96-AFE5-4E47-A852-60C2B3519576}" type="sibTrans" cxnId="{EB78768B-C872-41E1-9F7D-5A04B05C872A}">
      <dgm:prSet/>
      <dgm:spPr/>
      <dgm:t>
        <a:bodyPr/>
        <a:lstStyle/>
        <a:p>
          <a:endParaRPr lang="ru-RU"/>
        </a:p>
      </dgm:t>
    </dgm:pt>
    <dgm:pt modelId="{069AD942-CC0E-40A1-9F8A-DA22A81B0FC8}">
      <dgm:prSet phldrT="[Текст]"/>
      <dgm:spPr/>
      <dgm:t>
        <a:bodyPr/>
        <a:lstStyle/>
        <a:p>
          <a:r>
            <a:rPr lang="ru-RU" dirty="0"/>
            <a:t>Приказ о зачислении в вуз вне приемной кампании</a:t>
          </a:r>
        </a:p>
      </dgm:t>
    </dgm:pt>
    <dgm:pt modelId="{968C245A-1784-4141-B47C-D239B1F105C0}" type="parTrans" cxnId="{F5B7038C-C49C-4889-B1D5-8A199178362B}">
      <dgm:prSet/>
      <dgm:spPr/>
      <dgm:t>
        <a:bodyPr/>
        <a:lstStyle/>
        <a:p>
          <a:endParaRPr lang="ru-RU"/>
        </a:p>
      </dgm:t>
    </dgm:pt>
    <dgm:pt modelId="{D448355C-135A-4ECF-979E-5D25B240B45E}" type="sibTrans" cxnId="{F5B7038C-C49C-4889-B1D5-8A199178362B}">
      <dgm:prSet/>
      <dgm:spPr/>
      <dgm:t>
        <a:bodyPr/>
        <a:lstStyle/>
        <a:p>
          <a:endParaRPr lang="ru-RU"/>
        </a:p>
      </dgm:t>
    </dgm:pt>
    <dgm:pt modelId="{828C0BFE-4DE6-4395-9736-C514CB8AECAC}">
      <dgm:prSet phldrT="[Текст]"/>
      <dgm:spPr/>
      <dgm:t>
        <a:bodyPr/>
        <a:lstStyle/>
        <a:p>
          <a:r>
            <a:rPr lang="ru-RU" dirty="0"/>
            <a:t>Создается из формы списка документа «Приказы»</a:t>
          </a:r>
        </a:p>
      </dgm:t>
    </dgm:pt>
    <dgm:pt modelId="{8750822E-3D63-4D1C-ACC7-81432C096AF0}" type="parTrans" cxnId="{82759C99-D487-4556-A30C-F4F6C739DEEA}">
      <dgm:prSet/>
      <dgm:spPr/>
      <dgm:t>
        <a:bodyPr/>
        <a:lstStyle/>
        <a:p>
          <a:endParaRPr lang="ru-RU"/>
        </a:p>
      </dgm:t>
    </dgm:pt>
    <dgm:pt modelId="{FE858A47-7845-46D3-A7B4-754EB1A71EB6}" type="sibTrans" cxnId="{82759C99-D487-4556-A30C-F4F6C739DEEA}">
      <dgm:prSet/>
      <dgm:spPr/>
      <dgm:t>
        <a:bodyPr/>
        <a:lstStyle/>
        <a:p>
          <a:endParaRPr lang="ru-RU"/>
        </a:p>
      </dgm:t>
    </dgm:pt>
    <dgm:pt modelId="{E62EAF6E-E94A-4EA8-A8D9-57FE2FBEC0D1}" type="pres">
      <dgm:prSet presAssocID="{78166533-A637-4922-B993-BE2B390303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C134C9-8362-468C-AD7E-65AF1A38CD28}" type="pres">
      <dgm:prSet presAssocID="{582FE841-D995-4710-A6FD-92CA2208D952}" presName="root" presStyleCnt="0"/>
      <dgm:spPr/>
    </dgm:pt>
    <dgm:pt modelId="{0F207475-E37A-4908-8E40-EC1220B33B9D}" type="pres">
      <dgm:prSet presAssocID="{582FE841-D995-4710-A6FD-92CA2208D952}" presName="rootComposite" presStyleCnt="0"/>
      <dgm:spPr/>
    </dgm:pt>
    <dgm:pt modelId="{854A5259-BF66-43C8-9676-935BF3EB341F}" type="pres">
      <dgm:prSet presAssocID="{582FE841-D995-4710-A6FD-92CA2208D952}" presName="rootText" presStyleLbl="node1" presStyleIdx="0" presStyleCnt="2"/>
      <dgm:spPr/>
    </dgm:pt>
    <dgm:pt modelId="{1B7CF49D-A33B-4C23-BF96-013AB98917EC}" type="pres">
      <dgm:prSet presAssocID="{582FE841-D995-4710-A6FD-92CA2208D952}" presName="rootConnector" presStyleLbl="node1" presStyleIdx="0" presStyleCnt="2"/>
      <dgm:spPr/>
    </dgm:pt>
    <dgm:pt modelId="{587316E3-A309-400F-BBC7-AD230A215FE2}" type="pres">
      <dgm:prSet presAssocID="{582FE841-D995-4710-A6FD-92CA2208D952}" presName="childShape" presStyleCnt="0"/>
      <dgm:spPr/>
    </dgm:pt>
    <dgm:pt modelId="{29AB3929-1969-4052-9E3D-C3D307154EC9}" type="pres">
      <dgm:prSet presAssocID="{6A8B0A32-C467-4F9D-8A62-B0A07932CCEF}" presName="Name13" presStyleLbl="parChTrans1D2" presStyleIdx="0" presStyleCnt="2"/>
      <dgm:spPr/>
    </dgm:pt>
    <dgm:pt modelId="{242BB528-28A1-4885-B524-ABA638FEDD16}" type="pres">
      <dgm:prSet presAssocID="{9A045C5F-CE88-4DAA-92C6-9A512B48EA98}" presName="childText" presStyleLbl="bgAcc1" presStyleIdx="0" presStyleCnt="2">
        <dgm:presLayoutVars>
          <dgm:bulletEnabled val="1"/>
        </dgm:presLayoutVars>
      </dgm:prSet>
      <dgm:spPr/>
    </dgm:pt>
    <dgm:pt modelId="{0FE64130-D48B-4EC7-BD4A-560D428AF724}" type="pres">
      <dgm:prSet presAssocID="{069AD942-CC0E-40A1-9F8A-DA22A81B0FC8}" presName="root" presStyleCnt="0"/>
      <dgm:spPr/>
    </dgm:pt>
    <dgm:pt modelId="{9B8AB1BC-B1E9-4A80-96D7-D8ED63AFC54C}" type="pres">
      <dgm:prSet presAssocID="{069AD942-CC0E-40A1-9F8A-DA22A81B0FC8}" presName="rootComposite" presStyleCnt="0"/>
      <dgm:spPr/>
    </dgm:pt>
    <dgm:pt modelId="{3E7CF4D3-9710-444D-BB79-68E918381165}" type="pres">
      <dgm:prSet presAssocID="{069AD942-CC0E-40A1-9F8A-DA22A81B0FC8}" presName="rootText" presStyleLbl="node1" presStyleIdx="1" presStyleCnt="2"/>
      <dgm:spPr/>
    </dgm:pt>
    <dgm:pt modelId="{1ABD7CA8-414E-4C4F-BEF8-682393784A48}" type="pres">
      <dgm:prSet presAssocID="{069AD942-CC0E-40A1-9F8A-DA22A81B0FC8}" presName="rootConnector" presStyleLbl="node1" presStyleIdx="1" presStyleCnt="2"/>
      <dgm:spPr/>
    </dgm:pt>
    <dgm:pt modelId="{9571D001-A1C7-4157-82BF-C785F17513F8}" type="pres">
      <dgm:prSet presAssocID="{069AD942-CC0E-40A1-9F8A-DA22A81B0FC8}" presName="childShape" presStyleCnt="0"/>
      <dgm:spPr/>
    </dgm:pt>
    <dgm:pt modelId="{4A5A56AE-34B1-4B01-9FEF-9CC7E7C3BA62}" type="pres">
      <dgm:prSet presAssocID="{8750822E-3D63-4D1C-ACC7-81432C096AF0}" presName="Name13" presStyleLbl="parChTrans1D2" presStyleIdx="1" presStyleCnt="2"/>
      <dgm:spPr/>
    </dgm:pt>
    <dgm:pt modelId="{DAF40A61-CAD4-41A9-835F-C07566C80FFF}" type="pres">
      <dgm:prSet presAssocID="{828C0BFE-4DE6-4395-9736-C514CB8AECAC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688C6615-6B95-4CCC-8C0E-86E78C654211}" type="presOf" srcId="{9A045C5F-CE88-4DAA-92C6-9A512B48EA98}" destId="{242BB528-28A1-4885-B524-ABA638FEDD16}" srcOrd="0" destOrd="0" presId="urn:microsoft.com/office/officeart/2005/8/layout/hierarchy3"/>
    <dgm:cxn modelId="{4955681C-F949-4271-999A-91344A6B9C64}" type="presOf" srcId="{6A8B0A32-C467-4F9D-8A62-B0A07932CCEF}" destId="{29AB3929-1969-4052-9E3D-C3D307154EC9}" srcOrd="0" destOrd="0" presId="urn:microsoft.com/office/officeart/2005/8/layout/hierarchy3"/>
    <dgm:cxn modelId="{7F07B123-3CF6-4462-A883-13CF61C7F3B5}" type="presOf" srcId="{582FE841-D995-4710-A6FD-92CA2208D952}" destId="{1B7CF49D-A33B-4C23-BF96-013AB98917EC}" srcOrd="1" destOrd="0" presId="urn:microsoft.com/office/officeart/2005/8/layout/hierarchy3"/>
    <dgm:cxn modelId="{992F9B44-D232-41B5-8BC8-0DE001B792CB}" type="presOf" srcId="{069AD942-CC0E-40A1-9F8A-DA22A81B0FC8}" destId="{3E7CF4D3-9710-444D-BB79-68E918381165}" srcOrd="0" destOrd="0" presId="urn:microsoft.com/office/officeart/2005/8/layout/hierarchy3"/>
    <dgm:cxn modelId="{D794296A-28C8-4B32-9BEA-1C15E026EEDF}" type="presOf" srcId="{582FE841-D995-4710-A6FD-92CA2208D952}" destId="{854A5259-BF66-43C8-9676-935BF3EB341F}" srcOrd="0" destOrd="0" presId="urn:microsoft.com/office/officeart/2005/8/layout/hierarchy3"/>
    <dgm:cxn modelId="{83484D6B-072E-4994-9BD1-283F0A18162E}" type="presOf" srcId="{069AD942-CC0E-40A1-9F8A-DA22A81B0FC8}" destId="{1ABD7CA8-414E-4C4F-BEF8-682393784A48}" srcOrd="1" destOrd="0" presId="urn:microsoft.com/office/officeart/2005/8/layout/hierarchy3"/>
    <dgm:cxn modelId="{8C20337E-5953-476B-A021-98489DD82DF9}" type="presOf" srcId="{828C0BFE-4DE6-4395-9736-C514CB8AECAC}" destId="{DAF40A61-CAD4-41A9-835F-C07566C80FFF}" srcOrd="0" destOrd="0" presId="urn:microsoft.com/office/officeart/2005/8/layout/hierarchy3"/>
    <dgm:cxn modelId="{EB78768B-C872-41E1-9F7D-5A04B05C872A}" srcId="{582FE841-D995-4710-A6FD-92CA2208D952}" destId="{9A045C5F-CE88-4DAA-92C6-9A512B48EA98}" srcOrd="0" destOrd="0" parTransId="{6A8B0A32-C467-4F9D-8A62-B0A07932CCEF}" sibTransId="{42279F96-AFE5-4E47-A852-60C2B3519576}"/>
    <dgm:cxn modelId="{F5B7038C-C49C-4889-B1D5-8A199178362B}" srcId="{78166533-A637-4922-B993-BE2B390303BC}" destId="{069AD942-CC0E-40A1-9F8A-DA22A81B0FC8}" srcOrd="1" destOrd="0" parTransId="{968C245A-1784-4141-B47C-D239B1F105C0}" sibTransId="{D448355C-135A-4ECF-979E-5D25B240B45E}"/>
    <dgm:cxn modelId="{82759C99-D487-4556-A30C-F4F6C739DEEA}" srcId="{069AD942-CC0E-40A1-9F8A-DA22A81B0FC8}" destId="{828C0BFE-4DE6-4395-9736-C514CB8AECAC}" srcOrd="0" destOrd="0" parTransId="{8750822E-3D63-4D1C-ACC7-81432C096AF0}" sibTransId="{FE858A47-7845-46D3-A7B4-754EB1A71EB6}"/>
    <dgm:cxn modelId="{7558E39D-11F0-4F81-A8D2-38E447841606}" type="presOf" srcId="{78166533-A637-4922-B993-BE2B390303BC}" destId="{E62EAF6E-E94A-4EA8-A8D9-57FE2FBEC0D1}" srcOrd="0" destOrd="0" presId="urn:microsoft.com/office/officeart/2005/8/layout/hierarchy3"/>
    <dgm:cxn modelId="{BADA1FBC-0B62-400F-A8FA-1B897CFAC2F8}" srcId="{78166533-A637-4922-B993-BE2B390303BC}" destId="{582FE841-D995-4710-A6FD-92CA2208D952}" srcOrd="0" destOrd="0" parTransId="{B0CDC76E-9F0D-4569-BA23-D1D2430F9169}" sibTransId="{3D3C13E3-8493-4370-9BC8-1C1845D51EF5}"/>
    <dgm:cxn modelId="{9B1763EE-BCD0-4DCA-89ED-655A1040ED16}" type="presOf" srcId="{8750822E-3D63-4D1C-ACC7-81432C096AF0}" destId="{4A5A56AE-34B1-4B01-9FEF-9CC7E7C3BA62}" srcOrd="0" destOrd="0" presId="urn:microsoft.com/office/officeart/2005/8/layout/hierarchy3"/>
    <dgm:cxn modelId="{45FDFB1B-8E73-41A0-9666-1AA22F51D0ED}" type="presParOf" srcId="{E62EAF6E-E94A-4EA8-A8D9-57FE2FBEC0D1}" destId="{20C134C9-8362-468C-AD7E-65AF1A38CD28}" srcOrd="0" destOrd="0" presId="urn:microsoft.com/office/officeart/2005/8/layout/hierarchy3"/>
    <dgm:cxn modelId="{C8A6D0B5-7D09-4F1B-8E1B-D73D3F9010D9}" type="presParOf" srcId="{20C134C9-8362-468C-AD7E-65AF1A38CD28}" destId="{0F207475-E37A-4908-8E40-EC1220B33B9D}" srcOrd="0" destOrd="0" presId="urn:microsoft.com/office/officeart/2005/8/layout/hierarchy3"/>
    <dgm:cxn modelId="{31081187-C7A7-402E-A675-064C58888E30}" type="presParOf" srcId="{0F207475-E37A-4908-8E40-EC1220B33B9D}" destId="{854A5259-BF66-43C8-9676-935BF3EB341F}" srcOrd="0" destOrd="0" presId="urn:microsoft.com/office/officeart/2005/8/layout/hierarchy3"/>
    <dgm:cxn modelId="{F806B3EB-85AA-4D7D-ABE9-7095E8F25319}" type="presParOf" srcId="{0F207475-E37A-4908-8E40-EC1220B33B9D}" destId="{1B7CF49D-A33B-4C23-BF96-013AB98917EC}" srcOrd="1" destOrd="0" presId="urn:microsoft.com/office/officeart/2005/8/layout/hierarchy3"/>
    <dgm:cxn modelId="{F50A96E3-B87C-4B94-8448-764008552767}" type="presParOf" srcId="{20C134C9-8362-468C-AD7E-65AF1A38CD28}" destId="{587316E3-A309-400F-BBC7-AD230A215FE2}" srcOrd="1" destOrd="0" presId="urn:microsoft.com/office/officeart/2005/8/layout/hierarchy3"/>
    <dgm:cxn modelId="{F83116CE-EE6E-454F-B894-FB0E59688565}" type="presParOf" srcId="{587316E3-A309-400F-BBC7-AD230A215FE2}" destId="{29AB3929-1969-4052-9E3D-C3D307154EC9}" srcOrd="0" destOrd="0" presId="urn:microsoft.com/office/officeart/2005/8/layout/hierarchy3"/>
    <dgm:cxn modelId="{0AAAD7A7-B8F7-4036-9D63-77DC52D55581}" type="presParOf" srcId="{587316E3-A309-400F-BBC7-AD230A215FE2}" destId="{242BB528-28A1-4885-B524-ABA638FEDD16}" srcOrd="1" destOrd="0" presId="urn:microsoft.com/office/officeart/2005/8/layout/hierarchy3"/>
    <dgm:cxn modelId="{0E89B708-B2D6-4612-A5D2-338D159B12A6}" type="presParOf" srcId="{E62EAF6E-E94A-4EA8-A8D9-57FE2FBEC0D1}" destId="{0FE64130-D48B-4EC7-BD4A-560D428AF724}" srcOrd="1" destOrd="0" presId="urn:microsoft.com/office/officeart/2005/8/layout/hierarchy3"/>
    <dgm:cxn modelId="{10C69E65-AFB7-49A1-9B86-7965093855FF}" type="presParOf" srcId="{0FE64130-D48B-4EC7-BD4A-560D428AF724}" destId="{9B8AB1BC-B1E9-4A80-96D7-D8ED63AFC54C}" srcOrd="0" destOrd="0" presId="urn:microsoft.com/office/officeart/2005/8/layout/hierarchy3"/>
    <dgm:cxn modelId="{BE510F8B-5389-4D43-8926-6BC4E7CBFA59}" type="presParOf" srcId="{9B8AB1BC-B1E9-4A80-96D7-D8ED63AFC54C}" destId="{3E7CF4D3-9710-444D-BB79-68E918381165}" srcOrd="0" destOrd="0" presId="urn:microsoft.com/office/officeart/2005/8/layout/hierarchy3"/>
    <dgm:cxn modelId="{84152EA3-0991-4D4E-AA51-D3271237AB61}" type="presParOf" srcId="{9B8AB1BC-B1E9-4A80-96D7-D8ED63AFC54C}" destId="{1ABD7CA8-414E-4C4F-BEF8-682393784A48}" srcOrd="1" destOrd="0" presId="urn:microsoft.com/office/officeart/2005/8/layout/hierarchy3"/>
    <dgm:cxn modelId="{AAB69165-D560-42C6-9A9D-D80C5F8B1DEA}" type="presParOf" srcId="{0FE64130-D48B-4EC7-BD4A-560D428AF724}" destId="{9571D001-A1C7-4157-82BF-C785F17513F8}" srcOrd="1" destOrd="0" presId="urn:microsoft.com/office/officeart/2005/8/layout/hierarchy3"/>
    <dgm:cxn modelId="{ACA2BD83-40D7-4BA3-8F44-2EB090DFA93E}" type="presParOf" srcId="{9571D001-A1C7-4157-82BF-C785F17513F8}" destId="{4A5A56AE-34B1-4B01-9FEF-9CC7E7C3BA62}" srcOrd="0" destOrd="0" presId="urn:microsoft.com/office/officeart/2005/8/layout/hierarchy3"/>
    <dgm:cxn modelId="{43C2DFBC-7236-41D6-ACE1-A27FB9624CEE}" type="presParOf" srcId="{9571D001-A1C7-4157-82BF-C785F17513F8}" destId="{DAF40A61-CAD4-41A9-835F-C07566C80F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7CA74-E57D-419B-AB38-D1ED3AD1B363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</dgm:pt>
    <dgm:pt modelId="{3DE4F5BE-6CBD-497D-AE5F-1131351E321C}">
      <dgm:prSet phldrT="[Текст]"/>
      <dgm:spPr/>
      <dgm:t>
        <a:bodyPr/>
        <a:lstStyle/>
        <a:p>
          <a:r>
            <a:rPr lang="ru-RU" dirty="0"/>
            <a:t>Учебный план</a:t>
          </a:r>
        </a:p>
      </dgm:t>
    </dgm:pt>
    <dgm:pt modelId="{26C4BE1F-8FAE-45AD-AB5D-D1B356FDED8A}" type="parTrans" cxnId="{8B4A483D-C702-4634-8830-D8073CCB7D33}">
      <dgm:prSet/>
      <dgm:spPr/>
      <dgm:t>
        <a:bodyPr/>
        <a:lstStyle/>
        <a:p>
          <a:endParaRPr lang="ru-RU"/>
        </a:p>
      </dgm:t>
    </dgm:pt>
    <dgm:pt modelId="{0970DE85-F3F4-484C-B265-260A4126C804}" type="sibTrans" cxnId="{8B4A483D-C702-4634-8830-D8073CCB7D33}">
      <dgm:prSet/>
      <dgm:spPr/>
      <dgm:t>
        <a:bodyPr/>
        <a:lstStyle/>
        <a:p>
          <a:endParaRPr lang="ru-RU" dirty="0"/>
        </a:p>
      </dgm:t>
    </dgm:pt>
    <dgm:pt modelId="{2D12A9EE-2B1A-4F43-972C-E55AB3CD4446}">
      <dgm:prSet phldrT="[Текст]"/>
      <dgm:spPr/>
      <dgm:t>
        <a:bodyPr/>
        <a:lstStyle/>
        <a:p>
          <a:r>
            <a:rPr lang="ru-RU" dirty="0"/>
            <a:t>Ведомость</a:t>
          </a:r>
        </a:p>
      </dgm:t>
    </dgm:pt>
    <dgm:pt modelId="{F97B7978-B781-4406-9E3C-D678AA2D655F}" type="parTrans" cxnId="{980D1800-0D1E-49DE-9623-4073AF92C67F}">
      <dgm:prSet/>
      <dgm:spPr/>
      <dgm:t>
        <a:bodyPr/>
        <a:lstStyle/>
        <a:p>
          <a:endParaRPr lang="ru-RU"/>
        </a:p>
      </dgm:t>
    </dgm:pt>
    <dgm:pt modelId="{CCCEFEA9-69BE-40D3-99C5-959311AFACA9}" type="sibTrans" cxnId="{980D1800-0D1E-49DE-9623-4073AF92C67F}">
      <dgm:prSet/>
      <dgm:spPr/>
      <dgm:t>
        <a:bodyPr/>
        <a:lstStyle/>
        <a:p>
          <a:endParaRPr lang="ru-RU" dirty="0"/>
        </a:p>
      </dgm:t>
    </dgm:pt>
    <dgm:pt modelId="{E1433CBD-B393-43D5-A91D-AF6CBE6CC2D6}">
      <dgm:prSet phldrT="[Текст]"/>
      <dgm:spPr/>
      <dgm:t>
        <a:bodyPr/>
        <a:lstStyle/>
        <a:p>
          <a:r>
            <a:rPr lang="ru-RU" dirty="0"/>
            <a:t>Электронная зачетная книга</a:t>
          </a:r>
        </a:p>
      </dgm:t>
    </dgm:pt>
    <dgm:pt modelId="{73EE315E-429F-4FFB-BC3E-C5114152A78C}" type="parTrans" cxnId="{A12BE1E8-EB38-44B3-AF43-0ECAB9D5F471}">
      <dgm:prSet/>
      <dgm:spPr/>
      <dgm:t>
        <a:bodyPr/>
        <a:lstStyle/>
        <a:p>
          <a:endParaRPr lang="ru-RU"/>
        </a:p>
      </dgm:t>
    </dgm:pt>
    <dgm:pt modelId="{3E345588-13AE-4D24-8AEA-16889262BDBD}" type="sibTrans" cxnId="{A12BE1E8-EB38-44B3-AF43-0ECAB9D5F471}">
      <dgm:prSet/>
      <dgm:spPr/>
      <dgm:t>
        <a:bodyPr/>
        <a:lstStyle/>
        <a:p>
          <a:endParaRPr lang="ru-RU"/>
        </a:p>
      </dgm:t>
    </dgm:pt>
    <dgm:pt modelId="{4F625E7C-5CFB-4D5B-BFFE-6CB191071317}" type="pres">
      <dgm:prSet presAssocID="{5177CA74-E57D-419B-AB38-D1ED3AD1B363}" presName="outerComposite" presStyleCnt="0">
        <dgm:presLayoutVars>
          <dgm:chMax val="5"/>
          <dgm:dir/>
          <dgm:resizeHandles val="exact"/>
        </dgm:presLayoutVars>
      </dgm:prSet>
      <dgm:spPr/>
    </dgm:pt>
    <dgm:pt modelId="{637152E4-D1F7-4C10-B2A4-69ED8E197EDD}" type="pres">
      <dgm:prSet presAssocID="{5177CA74-E57D-419B-AB38-D1ED3AD1B363}" presName="dummyMaxCanvas" presStyleCnt="0">
        <dgm:presLayoutVars/>
      </dgm:prSet>
      <dgm:spPr/>
    </dgm:pt>
    <dgm:pt modelId="{0EB2315F-D7C9-4EAB-A982-95A13804A20F}" type="pres">
      <dgm:prSet presAssocID="{5177CA74-E57D-419B-AB38-D1ED3AD1B363}" presName="ThreeNodes_1" presStyleLbl="node1" presStyleIdx="0" presStyleCnt="3">
        <dgm:presLayoutVars>
          <dgm:bulletEnabled val="1"/>
        </dgm:presLayoutVars>
      </dgm:prSet>
      <dgm:spPr/>
    </dgm:pt>
    <dgm:pt modelId="{5318EF70-0A25-4E26-A1ED-8D68B3D7F4CC}" type="pres">
      <dgm:prSet presAssocID="{5177CA74-E57D-419B-AB38-D1ED3AD1B363}" presName="ThreeNodes_2" presStyleLbl="node1" presStyleIdx="1" presStyleCnt="3">
        <dgm:presLayoutVars>
          <dgm:bulletEnabled val="1"/>
        </dgm:presLayoutVars>
      </dgm:prSet>
      <dgm:spPr/>
    </dgm:pt>
    <dgm:pt modelId="{12F7A474-E298-4E1A-84C5-88A737031B60}" type="pres">
      <dgm:prSet presAssocID="{5177CA74-E57D-419B-AB38-D1ED3AD1B363}" presName="ThreeNodes_3" presStyleLbl="node1" presStyleIdx="2" presStyleCnt="3">
        <dgm:presLayoutVars>
          <dgm:bulletEnabled val="1"/>
        </dgm:presLayoutVars>
      </dgm:prSet>
      <dgm:spPr/>
    </dgm:pt>
    <dgm:pt modelId="{072BD0E8-EF10-4204-92F5-77C03BB16003}" type="pres">
      <dgm:prSet presAssocID="{5177CA74-E57D-419B-AB38-D1ED3AD1B363}" presName="ThreeConn_1-2" presStyleLbl="fgAccFollowNode1" presStyleIdx="0" presStyleCnt="2">
        <dgm:presLayoutVars>
          <dgm:bulletEnabled val="1"/>
        </dgm:presLayoutVars>
      </dgm:prSet>
      <dgm:spPr/>
    </dgm:pt>
    <dgm:pt modelId="{6C58E00E-8355-491B-B16D-5699DC21603F}" type="pres">
      <dgm:prSet presAssocID="{5177CA74-E57D-419B-AB38-D1ED3AD1B363}" presName="ThreeConn_2-3" presStyleLbl="fgAccFollowNode1" presStyleIdx="1" presStyleCnt="2">
        <dgm:presLayoutVars>
          <dgm:bulletEnabled val="1"/>
        </dgm:presLayoutVars>
      </dgm:prSet>
      <dgm:spPr/>
    </dgm:pt>
    <dgm:pt modelId="{BEA3FE61-722D-4545-9C98-A4102C1210D4}" type="pres">
      <dgm:prSet presAssocID="{5177CA74-E57D-419B-AB38-D1ED3AD1B363}" presName="ThreeNodes_1_text" presStyleLbl="node1" presStyleIdx="2" presStyleCnt="3">
        <dgm:presLayoutVars>
          <dgm:bulletEnabled val="1"/>
        </dgm:presLayoutVars>
      </dgm:prSet>
      <dgm:spPr/>
    </dgm:pt>
    <dgm:pt modelId="{93B8BEC3-5F72-4D64-A4B3-454F1B47C19C}" type="pres">
      <dgm:prSet presAssocID="{5177CA74-E57D-419B-AB38-D1ED3AD1B363}" presName="ThreeNodes_2_text" presStyleLbl="node1" presStyleIdx="2" presStyleCnt="3">
        <dgm:presLayoutVars>
          <dgm:bulletEnabled val="1"/>
        </dgm:presLayoutVars>
      </dgm:prSet>
      <dgm:spPr/>
    </dgm:pt>
    <dgm:pt modelId="{7EAFCF2F-A073-45FF-B14E-A93FAECCF1ED}" type="pres">
      <dgm:prSet presAssocID="{5177CA74-E57D-419B-AB38-D1ED3AD1B36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80D1800-0D1E-49DE-9623-4073AF92C67F}" srcId="{5177CA74-E57D-419B-AB38-D1ED3AD1B363}" destId="{2D12A9EE-2B1A-4F43-972C-E55AB3CD4446}" srcOrd="1" destOrd="0" parTransId="{F97B7978-B781-4406-9E3C-D678AA2D655F}" sibTransId="{CCCEFEA9-69BE-40D3-99C5-959311AFACA9}"/>
    <dgm:cxn modelId="{93421123-DE3C-4DEB-BF10-A885A980705D}" type="presOf" srcId="{0970DE85-F3F4-484C-B265-260A4126C804}" destId="{072BD0E8-EF10-4204-92F5-77C03BB16003}" srcOrd="0" destOrd="0" presId="urn:microsoft.com/office/officeart/2005/8/layout/vProcess5"/>
    <dgm:cxn modelId="{8B4A483D-C702-4634-8830-D8073CCB7D33}" srcId="{5177CA74-E57D-419B-AB38-D1ED3AD1B363}" destId="{3DE4F5BE-6CBD-497D-AE5F-1131351E321C}" srcOrd="0" destOrd="0" parTransId="{26C4BE1F-8FAE-45AD-AB5D-D1B356FDED8A}" sibTransId="{0970DE85-F3F4-484C-B265-260A4126C804}"/>
    <dgm:cxn modelId="{6330B061-62FA-4EBF-B2EC-9AC6954F5017}" type="presOf" srcId="{2D12A9EE-2B1A-4F43-972C-E55AB3CD4446}" destId="{5318EF70-0A25-4E26-A1ED-8D68B3D7F4CC}" srcOrd="0" destOrd="0" presId="urn:microsoft.com/office/officeart/2005/8/layout/vProcess5"/>
    <dgm:cxn modelId="{E5F8F382-F191-40DB-8E2C-32E7324C6CAB}" type="presOf" srcId="{CCCEFEA9-69BE-40D3-99C5-959311AFACA9}" destId="{6C58E00E-8355-491B-B16D-5699DC21603F}" srcOrd="0" destOrd="0" presId="urn:microsoft.com/office/officeart/2005/8/layout/vProcess5"/>
    <dgm:cxn modelId="{5F3F228E-733C-43BE-88AB-2D3EFCF3B44C}" type="presOf" srcId="{E1433CBD-B393-43D5-A91D-AF6CBE6CC2D6}" destId="{12F7A474-E298-4E1A-84C5-88A737031B60}" srcOrd="0" destOrd="0" presId="urn:microsoft.com/office/officeart/2005/8/layout/vProcess5"/>
    <dgm:cxn modelId="{57A2A3A1-D9AB-4F28-A47F-C3AC3DEDC419}" type="presOf" srcId="{5177CA74-E57D-419B-AB38-D1ED3AD1B363}" destId="{4F625E7C-5CFB-4D5B-BFFE-6CB191071317}" srcOrd="0" destOrd="0" presId="urn:microsoft.com/office/officeart/2005/8/layout/vProcess5"/>
    <dgm:cxn modelId="{5B9ED0D6-A73E-49A4-BF16-75B1E93BB981}" type="presOf" srcId="{E1433CBD-B393-43D5-A91D-AF6CBE6CC2D6}" destId="{7EAFCF2F-A073-45FF-B14E-A93FAECCF1ED}" srcOrd="1" destOrd="0" presId="urn:microsoft.com/office/officeart/2005/8/layout/vProcess5"/>
    <dgm:cxn modelId="{07A045DC-E8FD-4AB6-92E3-95D0AC834803}" type="presOf" srcId="{3DE4F5BE-6CBD-497D-AE5F-1131351E321C}" destId="{0EB2315F-D7C9-4EAB-A982-95A13804A20F}" srcOrd="0" destOrd="0" presId="urn:microsoft.com/office/officeart/2005/8/layout/vProcess5"/>
    <dgm:cxn modelId="{F2FA72E4-C013-44EE-83E1-83783A3E2CDB}" type="presOf" srcId="{2D12A9EE-2B1A-4F43-972C-E55AB3CD4446}" destId="{93B8BEC3-5F72-4D64-A4B3-454F1B47C19C}" srcOrd="1" destOrd="0" presId="urn:microsoft.com/office/officeart/2005/8/layout/vProcess5"/>
    <dgm:cxn modelId="{D4481EE5-FAFF-46B6-B2FA-4E6F97663A30}" type="presOf" srcId="{3DE4F5BE-6CBD-497D-AE5F-1131351E321C}" destId="{BEA3FE61-722D-4545-9C98-A4102C1210D4}" srcOrd="1" destOrd="0" presId="urn:microsoft.com/office/officeart/2005/8/layout/vProcess5"/>
    <dgm:cxn modelId="{A12BE1E8-EB38-44B3-AF43-0ECAB9D5F471}" srcId="{5177CA74-E57D-419B-AB38-D1ED3AD1B363}" destId="{E1433CBD-B393-43D5-A91D-AF6CBE6CC2D6}" srcOrd="2" destOrd="0" parTransId="{73EE315E-429F-4FFB-BC3E-C5114152A78C}" sibTransId="{3E345588-13AE-4D24-8AEA-16889262BDBD}"/>
    <dgm:cxn modelId="{34D1715F-9C94-48CE-A684-9060FC4FAC1C}" type="presParOf" srcId="{4F625E7C-5CFB-4D5B-BFFE-6CB191071317}" destId="{637152E4-D1F7-4C10-B2A4-69ED8E197EDD}" srcOrd="0" destOrd="0" presId="urn:microsoft.com/office/officeart/2005/8/layout/vProcess5"/>
    <dgm:cxn modelId="{6D87FC07-EB4F-47BB-85AF-91D846C4F711}" type="presParOf" srcId="{4F625E7C-5CFB-4D5B-BFFE-6CB191071317}" destId="{0EB2315F-D7C9-4EAB-A982-95A13804A20F}" srcOrd="1" destOrd="0" presId="urn:microsoft.com/office/officeart/2005/8/layout/vProcess5"/>
    <dgm:cxn modelId="{11BC02A7-B840-4079-993F-417FA8A36585}" type="presParOf" srcId="{4F625E7C-5CFB-4D5B-BFFE-6CB191071317}" destId="{5318EF70-0A25-4E26-A1ED-8D68B3D7F4CC}" srcOrd="2" destOrd="0" presId="urn:microsoft.com/office/officeart/2005/8/layout/vProcess5"/>
    <dgm:cxn modelId="{DA346226-F87E-47A7-8AAD-921F96DCEAA4}" type="presParOf" srcId="{4F625E7C-5CFB-4D5B-BFFE-6CB191071317}" destId="{12F7A474-E298-4E1A-84C5-88A737031B60}" srcOrd="3" destOrd="0" presId="urn:microsoft.com/office/officeart/2005/8/layout/vProcess5"/>
    <dgm:cxn modelId="{3E867248-5AED-4E4A-8F78-263061C604FE}" type="presParOf" srcId="{4F625E7C-5CFB-4D5B-BFFE-6CB191071317}" destId="{072BD0E8-EF10-4204-92F5-77C03BB16003}" srcOrd="4" destOrd="0" presId="urn:microsoft.com/office/officeart/2005/8/layout/vProcess5"/>
    <dgm:cxn modelId="{9931990B-20A7-4F3D-B35B-EE40168A0CDD}" type="presParOf" srcId="{4F625E7C-5CFB-4D5B-BFFE-6CB191071317}" destId="{6C58E00E-8355-491B-B16D-5699DC21603F}" srcOrd="5" destOrd="0" presId="urn:microsoft.com/office/officeart/2005/8/layout/vProcess5"/>
    <dgm:cxn modelId="{43D7BE1A-235F-4C14-92FC-464384CCAFE1}" type="presParOf" srcId="{4F625E7C-5CFB-4D5B-BFFE-6CB191071317}" destId="{BEA3FE61-722D-4545-9C98-A4102C1210D4}" srcOrd="6" destOrd="0" presId="urn:microsoft.com/office/officeart/2005/8/layout/vProcess5"/>
    <dgm:cxn modelId="{4CAB3E6D-09DB-49E4-A7AE-A4EC6A1EA603}" type="presParOf" srcId="{4F625E7C-5CFB-4D5B-BFFE-6CB191071317}" destId="{93B8BEC3-5F72-4D64-A4B3-454F1B47C19C}" srcOrd="7" destOrd="0" presId="urn:microsoft.com/office/officeart/2005/8/layout/vProcess5"/>
    <dgm:cxn modelId="{3567FBBE-23D3-4378-9193-A8995D814F72}" type="presParOf" srcId="{4F625E7C-5CFB-4D5B-BFFE-6CB191071317}" destId="{7EAFCF2F-A073-45FF-B14E-A93FAECCF1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51129-C410-4C8C-B33C-6EF05B32AAD5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3062C8-37AE-4B7F-A40E-50AAE109B79F}">
      <dgm:prSet phldrT="[Текст]"/>
      <dgm:spPr/>
      <dgm:t>
        <a:bodyPr/>
        <a:lstStyle/>
        <a:p>
          <a:r>
            <a:rPr lang="ru-RU" dirty="0"/>
            <a:t>Отчет «Аттестационная ведомость»</a:t>
          </a:r>
        </a:p>
      </dgm:t>
    </dgm:pt>
    <dgm:pt modelId="{51277319-FAE3-4D10-9CFF-F77D32DC558F}" type="parTrans" cxnId="{23A1676F-E390-47E3-9782-24C73C0301CF}">
      <dgm:prSet/>
      <dgm:spPr/>
      <dgm:t>
        <a:bodyPr/>
        <a:lstStyle/>
        <a:p>
          <a:endParaRPr lang="ru-RU"/>
        </a:p>
      </dgm:t>
    </dgm:pt>
    <dgm:pt modelId="{2D7B3238-B602-4E61-A01C-A604CB92429F}" type="sibTrans" cxnId="{23A1676F-E390-47E3-9782-24C73C0301CF}">
      <dgm:prSet/>
      <dgm:spPr/>
      <dgm:t>
        <a:bodyPr/>
        <a:lstStyle/>
        <a:p>
          <a:endParaRPr lang="ru-RU"/>
        </a:p>
      </dgm:t>
    </dgm:pt>
    <dgm:pt modelId="{81413BAD-E7D6-41BB-9E25-1A8B9555D170}">
      <dgm:prSet phldrT="[Текст]"/>
      <dgm:spPr/>
      <dgm:t>
        <a:bodyPr/>
        <a:lstStyle/>
        <a:p>
          <a:r>
            <a:rPr lang="ru-RU" b="0" i="0" dirty="0"/>
            <a:t>Используется  для отображения информации об итогах аттестаций, проведенных в рамках учебного процесса.</a:t>
          </a:r>
          <a:endParaRPr lang="ru-RU" dirty="0"/>
        </a:p>
      </dgm:t>
    </dgm:pt>
    <dgm:pt modelId="{1D423122-B6F2-4875-9F5E-964F669747BC}" type="parTrans" cxnId="{84B1097C-2E0A-44A4-93C6-CFA2617C90CF}">
      <dgm:prSet/>
      <dgm:spPr/>
      <dgm:t>
        <a:bodyPr/>
        <a:lstStyle/>
        <a:p>
          <a:endParaRPr lang="ru-RU"/>
        </a:p>
      </dgm:t>
    </dgm:pt>
    <dgm:pt modelId="{F5BF3B90-E852-4148-80E6-6030FCDA8668}" type="sibTrans" cxnId="{84B1097C-2E0A-44A4-93C6-CFA2617C90CF}">
      <dgm:prSet/>
      <dgm:spPr/>
      <dgm:t>
        <a:bodyPr/>
        <a:lstStyle/>
        <a:p>
          <a:endParaRPr lang="ru-RU"/>
        </a:p>
      </dgm:t>
    </dgm:pt>
    <dgm:pt modelId="{E6493F1C-004B-4C9E-BE89-3BE9396A4963}">
      <dgm:prSet phldrT="[Текст]"/>
      <dgm:spPr/>
      <dgm:t>
        <a:bodyPr/>
        <a:lstStyle/>
        <a:p>
          <a:r>
            <a:rPr lang="ru-RU" dirty="0"/>
            <a:t>Отчет «Успеваемость обучающегося»</a:t>
          </a:r>
        </a:p>
      </dgm:t>
    </dgm:pt>
    <dgm:pt modelId="{B3CCE1E2-4FC5-43A6-9C2B-846D0822D1A1}" type="parTrans" cxnId="{DD8D9033-1534-43CC-9B39-FCBCA35A919D}">
      <dgm:prSet/>
      <dgm:spPr/>
      <dgm:t>
        <a:bodyPr/>
        <a:lstStyle/>
        <a:p>
          <a:endParaRPr lang="ru-RU"/>
        </a:p>
      </dgm:t>
    </dgm:pt>
    <dgm:pt modelId="{5D8814C6-AF77-47F1-A54B-58C4F195F83D}" type="sibTrans" cxnId="{DD8D9033-1534-43CC-9B39-FCBCA35A919D}">
      <dgm:prSet/>
      <dgm:spPr/>
      <dgm:t>
        <a:bodyPr/>
        <a:lstStyle/>
        <a:p>
          <a:endParaRPr lang="ru-RU"/>
        </a:p>
      </dgm:t>
    </dgm:pt>
    <dgm:pt modelId="{E2980EB5-F691-4F5A-B46F-36B9149DD8C2}">
      <dgm:prSet phldrT="[Текст]"/>
      <dgm:spPr/>
      <dgm:t>
        <a:bodyPr/>
        <a:lstStyle/>
        <a:p>
          <a:r>
            <a:rPr lang="ru-RU" b="0" i="0" dirty="0"/>
            <a:t>Используется для предоставления информации об успеваемости студента на протяжении всего периода обучения.</a:t>
          </a:r>
          <a:endParaRPr lang="ru-RU" dirty="0"/>
        </a:p>
      </dgm:t>
    </dgm:pt>
    <dgm:pt modelId="{E3900174-C137-40D9-A1B9-96AEBFC3B2C6}" type="parTrans" cxnId="{18EAC6F8-3D5A-4FCF-8EE7-4AAED48F0A45}">
      <dgm:prSet/>
      <dgm:spPr/>
      <dgm:t>
        <a:bodyPr/>
        <a:lstStyle/>
        <a:p>
          <a:endParaRPr lang="ru-RU"/>
        </a:p>
      </dgm:t>
    </dgm:pt>
    <dgm:pt modelId="{6B7A305C-76B4-41B5-820B-CCF8FB251D90}" type="sibTrans" cxnId="{18EAC6F8-3D5A-4FCF-8EE7-4AAED48F0A45}">
      <dgm:prSet/>
      <dgm:spPr/>
      <dgm:t>
        <a:bodyPr/>
        <a:lstStyle/>
        <a:p>
          <a:endParaRPr lang="ru-RU"/>
        </a:p>
      </dgm:t>
    </dgm:pt>
    <dgm:pt modelId="{A147D90F-22C6-4242-B2AC-3A6AF5C768F8}">
      <dgm:prSet phldrT="[Текст]"/>
      <dgm:spPr/>
      <dgm:t>
        <a:bodyPr/>
        <a:lstStyle/>
        <a:p>
          <a:r>
            <a:rPr lang="ru-RU" dirty="0"/>
            <a:t>Отчет «Анализ успеваемости обучающегося»</a:t>
          </a:r>
        </a:p>
      </dgm:t>
    </dgm:pt>
    <dgm:pt modelId="{58605B89-A869-488A-A812-B35488D92ACE}" type="parTrans" cxnId="{50B082E5-3E5C-4170-A407-386723360E8E}">
      <dgm:prSet/>
      <dgm:spPr/>
      <dgm:t>
        <a:bodyPr/>
        <a:lstStyle/>
        <a:p>
          <a:endParaRPr lang="ru-RU"/>
        </a:p>
      </dgm:t>
    </dgm:pt>
    <dgm:pt modelId="{3FD93C13-1230-449A-9576-9A06F63E00C1}" type="sibTrans" cxnId="{50B082E5-3E5C-4170-A407-386723360E8E}">
      <dgm:prSet/>
      <dgm:spPr/>
      <dgm:t>
        <a:bodyPr/>
        <a:lstStyle/>
        <a:p>
          <a:endParaRPr lang="ru-RU"/>
        </a:p>
      </dgm:t>
    </dgm:pt>
    <dgm:pt modelId="{1F8B2843-A0FB-45CE-8963-B10B5DA115A0}">
      <dgm:prSet phldrT="[Текст]"/>
      <dgm:spPr/>
      <dgm:t>
        <a:bodyPr/>
        <a:lstStyle/>
        <a:p>
          <a:r>
            <a:rPr lang="ru-RU" b="0" i="0" dirty="0"/>
            <a:t>Используется для предоставления подробной информации об оценках, полученных студентами и аспирантами вуза.</a:t>
          </a:r>
          <a:endParaRPr lang="ru-RU" dirty="0"/>
        </a:p>
      </dgm:t>
    </dgm:pt>
    <dgm:pt modelId="{F99189DD-7710-43C4-901B-D1DD92FCBAD0}" type="parTrans" cxnId="{D37027BA-C260-4F98-84B7-EE16EE397E40}">
      <dgm:prSet/>
      <dgm:spPr/>
      <dgm:t>
        <a:bodyPr/>
        <a:lstStyle/>
        <a:p>
          <a:endParaRPr lang="ru-RU"/>
        </a:p>
      </dgm:t>
    </dgm:pt>
    <dgm:pt modelId="{4CC0CAB9-0E21-4FCF-81A1-521D45DB6EA3}" type="sibTrans" cxnId="{D37027BA-C260-4F98-84B7-EE16EE397E40}">
      <dgm:prSet/>
      <dgm:spPr/>
      <dgm:t>
        <a:bodyPr/>
        <a:lstStyle/>
        <a:p>
          <a:endParaRPr lang="ru-RU"/>
        </a:p>
      </dgm:t>
    </dgm:pt>
    <dgm:pt modelId="{6C41EDD6-4917-4BFB-A254-87CACD72EAB0}" type="pres">
      <dgm:prSet presAssocID="{FFE51129-C410-4C8C-B33C-6EF05B32AAD5}" presName="Name0" presStyleCnt="0">
        <dgm:presLayoutVars>
          <dgm:dir/>
          <dgm:animLvl val="lvl"/>
          <dgm:resizeHandles val="exact"/>
        </dgm:presLayoutVars>
      </dgm:prSet>
      <dgm:spPr/>
    </dgm:pt>
    <dgm:pt modelId="{822BDE7F-B70F-4F71-A3D5-C98CB5DA243B}" type="pres">
      <dgm:prSet presAssocID="{ED3062C8-37AE-4B7F-A40E-50AAE109B79F}" presName="composite" presStyleCnt="0"/>
      <dgm:spPr/>
    </dgm:pt>
    <dgm:pt modelId="{B25254D4-2234-49A8-9B1C-39C2A5A8DFE4}" type="pres">
      <dgm:prSet presAssocID="{ED3062C8-37AE-4B7F-A40E-50AAE109B79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07F8D02-D39C-422B-8D50-4BE090081E46}" type="pres">
      <dgm:prSet presAssocID="{ED3062C8-37AE-4B7F-A40E-50AAE109B79F}" presName="desTx" presStyleLbl="alignAccFollowNode1" presStyleIdx="0" presStyleCnt="3">
        <dgm:presLayoutVars>
          <dgm:bulletEnabled val="1"/>
        </dgm:presLayoutVars>
      </dgm:prSet>
      <dgm:spPr/>
    </dgm:pt>
    <dgm:pt modelId="{A5D43D9B-3FFD-409B-AAC9-D19646F52CB7}" type="pres">
      <dgm:prSet presAssocID="{2D7B3238-B602-4E61-A01C-A604CB92429F}" presName="space" presStyleCnt="0"/>
      <dgm:spPr/>
    </dgm:pt>
    <dgm:pt modelId="{47F8EB5C-9F95-48E2-A346-F2A80148C118}" type="pres">
      <dgm:prSet presAssocID="{E6493F1C-004B-4C9E-BE89-3BE9396A4963}" presName="composite" presStyleCnt="0"/>
      <dgm:spPr/>
    </dgm:pt>
    <dgm:pt modelId="{72756947-2FD9-4FE7-AD6B-DC3FAD59E872}" type="pres">
      <dgm:prSet presAssocID="{E6493F1C-004B-4C9E-BE89-3BE9396A496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7893D9C-EA2D-4115-B820-61CE11409DFA}" type="pres">
      <dgm:prSet presAssocID="{E6493F1C-004B-4C9E-BE89-3BE9396A4963}" presName="desTx" presStyleLbl="alignAccFollowNode1" presStyleIdx="1" presStyleCnt="3">
        <dgm:presLayoutVars>
          <dgm:bulletEnabled val="1"/>
        </dgm:presLayoutVars>
      </dgm:prSet>
      <dgm:spPr/>
    </dgm:pt>
    <dgm:pt modelId="{C4DF8808-AF0A-465F-BBD1-84573137361A}" type="pres">
      <dgm:prSet presAssocID="{5D8814C6-AF77-47F1-A54B-58C4F195F83D}" presName="space" presStyleCnt="0"/>
      <dgm:spPr/>
    </dgm:pt>
    <dgm:pt modelId="{A029E6BE-99DF-4F5D-96B3-7591DFA74240}" type="pres">
      <dgm:prSet presAssocID="{A147D90F-22C6-4242-B2AC-3A6AF5C768F8}" presName="composite" presStyleCnt="0"/>
      <dgm:spPr/>
    </dgm:pt>
    <dgm:pt modelId="{0FD69B06-5C09-4683-920A-4E8832D02F5A}" type="pres">
      <dgm:prSet presAssocID="{A147D90F-22C6-4242-B2AC-3A6AF5C768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18AD686-4A3D-4B9B-9E03-22775E807AFE}" type="pres">
      <dgm:prSet presAssocID="{A147D90F-22C6-4242-B2AC-3A6AF5C768F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386A91A-095E-4836-A326-FD6D48476603}" type="presOf" srcId="{E2980EB5-F691-4F5A-B46F-36B9149DD8C2}" destId="{D7893D9C-EA2D-4115-B820-61CE11409DFA}" srcOrd="0" destOrd="0" presId="urn:microsoft.com/office/officeart/2005/8/layout/hList1"/>
    <dgm:cxn modelId="{DD8D9033-1534-43CC-9B39-FCBCA35A919D}" srcId="{FFE51129-C410-4C8C-B33C-6EF05B32AAD5}" destId="{E6493F1C-004B-4C9E-BE89-3BE9396A4963}" srcOrd="1" destOrd="0" parTransId="{B3CCE1E2-4FC5-43A6-9C2B-846D0822D1A1}" sibTransId="{5D8814C6-AF77-47F1-A54B-58C4F195F83D}"/>
    <dgm:cxn modelId="{D9206064-9AA9-4234-9D1D-565858B7EACA}" type="presOf" srcId="{1F8B2843-A0FB-45CE-8963-B10B5DA115A0}" destId="{518AD686-4A3D-4B9B-9E03-22775E807AFE}" srcOrd="0" destOrd="0" presId="urn:microsoft.com/office/officeart/2005/8/layout/hList1"/>
    <dgm:cxn modelId="{23A1676F-E390-47E3-9782-24C73C0301CF}" srcId="{FFE51129-C410-4C8C-B33C-6EF05B32AAD5}" destId="{ED3062C8-37AE-4B7F-A40E-50AAE109B79F}" srcOrd="0" destOrd="0" parTransId="{51277319-FAE3-4D10-9CFF-F77D32DC558F}" sibTransId="{2D7B3238-B602-4E61-A01C-A604CB92429F}"/>
    <dgm:cxn modelId="{4AD0D752-FC7D-4F33-97DC-3FA7CAABE9FC}" type="presOf" srcId="{ED3062C8-37AE-4B7F-A40E-50AAE109B79F}" destId="{B25254D4-2234-49A8-9B1C-39C2A5A8DFE4}" srcOrd="0" destOrd="0" presId="urn:microsoft.com/office/officeart/2005/8/layout/hList1"/>
    <dgm:cxn modelId="{84B1097C-2E0A-44A4-93C6-CFA2617C90CF}" srcId="{ED3062C8-37AE-4B7F-A40E-50AAE109B79F}" destId="{81413BAD-E7D6-41BB-9E25-1A8B9555D170}" srcOrd="0" destOrd="0" parTransId="{1D423122-B6F2-4875-9F5E-964F669747BC}" sibTransId="{F5BF3B90-E852-4148-80E6-6030FCDA8668}"/>
    <dgm:cxn modelId="{5DFD7694-2618-4002-95A7-B003AAAB75CE}" type="presOf" srcId="{FFE51129-C410-4C8C-B33C-6EF05B32AAD5}" destId="{6C41EDD6-4917-4BFB-A254-87CACD72EAB0}" srcOrd="0" destOrd="0" presId="urn:microsoft.com/office/officeart/2005/8/layout/hList1"/>
    <dgm:cxn modelId="{D37027BA-C260-4F98-84B7-EE16EE397E40}" srcId="{A147D90F-22C6-4242-B2AC-3A6AF5C768F8}" destId="{1F8B2843-A0FB-45CE-8963-B10B5DA115A0}" srcOrd="0" destOrd="0" parTransId="{F99189DD-7710-43C4-901B-D1DD92FCBAD0}" sibTransId="{4CC0CAB9-0E21-4FCF-81A1-521D45DB6EA3}"/>
    <dgm:cxn modelId="{BFEF68C2-2B51-4015-B251-DDA61AB27490}" type="presOf" srcId="{81413BAD-E7D6-41BB-9E25-1A8B9555D170}" destId="{B07F8D02-D39C-422B-8D50-4BE090081E46}" srcOrd="0" destOrd="0" presId="urn:microsoft.com/office/officeart/2005/8/layout/hList1"/>
    <dgm:cxn modelId="{50B082E5-3E5C-4170-A407-386723360E8E}" srcId="{FFE51129-C410-4C8C-B33C-6EF05B32AAD5}" destId="{A147D90F-22C6-4242-B2AC-3A6AF5C768F8}" srcOrd="2" destOrd="0" parTransId="{58605B89-A869-488A-A812-B35488D92ACE}" sibTransId="{3FD93C13-1230-449A-9576-9A06F63E00C1}"/>
    <dgm:cxn modelId="{2BA450EB-42A4-4992-AADB-2C5A0B6900B2}" type="presOf" srcId="{E6493F1C-004B-4C9E-BE89-3BE9396A4963}" destId="{72756947-2FD9-4FE7-AD6B-DC3FAD59E872}" srcOrd="0" destOrd="0" presId="urn:microsoft.com/office/officeart/2005/8/layout/hList1"/>
    <dgm:cxn modelId="{A7FE8BEB-5F27-4A6A-9370-854A1583BCF0}" type="presOf" srcId="{A147D90F-22C6-4242-B2AC-3A6AF5C768F8}" destId="{0FD69B06-5C09-4683-920A-4E8832D02F5A}" srcOrd="0" destOrd="0" presId="urn:microsoft.com/office/officeart/2005/8/layout/hList1"/>
    <dgm:cxn modelId="{18EAC6F8-3D5A-4FCF-8EE7-4AAED48F0A45}" srcId="{E6493F1C-004B-4C9E-BE89-3BE9396A4963}" destId="{E2980EB5-F691-4F5A-B46F-36B9149DD8C2}" srcOrd="0" destOrd="0" parTransId="{E3900174-C137-40D9-A1B9-96AEBFC3B2C6}" sibTransId="{6B7A305C-76B4-41B5-820B-CCF8FB251D90}"/>
    <dgm:cxn modelId="{560855D0-5A47-4C4A-9CB7-C42FAFBCAA45}" type="presParOf" srcId="{6C41EDD6-4917-4BFB-A254-87CACD72EAB0}" destId="{822BDE7F-B70F-4F71-A3D5-C98CB5DA243B}" srcOrd="0" destOrd="0" presId="urn:microsoft.com/office/officeart/2005/8/layout/hList1"/>
    <dgm:cxn modelId="{7A42AB57-2C8E-453D-A770-59BE17511B24}" type="presParOf" srcId="{822BDE7F-B70F-4F71-A3D5-C98CB5DA243B}" destId="{B25254D4-2234-49A8-9B1C-39C2A5A8DFE4}" srcOrd="0" destOrd="0" presId="urn:microsoft.com/office/officeart/2005/8/layout/hList1"/>
    <dgm:cxn modelId="{F069E86A-F9B2-491E-B61F-CD33072D8D21}" type="presParOf" srcId="{822BDE7F-B70F-4F71-A3D5-C98CB5DA243B}" destId="{B07F8D02-D39C-422B-8D50-4BE090081E46}" srcOrd="1" destOrd="0" presId="urn:microsoft.com/office/officeart/2005/8/layout/hList1"/>
    <dgm:cxn modelId="{B5E4EAA0-0F24-4269-91CD-1453ED2E21B7}" type="presParOf" srcId="{6C41EDD6-4917-4BFB-A254-87CACD72EAB0}" destId="{A5D43D9B-3FFD-409B-AAC9-D19646F52CB7}" srcOrd="1" destOrd="0" presId="urn:microsoft.com/office/officeart/2005/8/layout/hList1"/>
    <dgm:cxn modelId="{2E97CC0D-2EC0-4C17-8B05-EDF470136C65}" type="presParOf" srcId="{6C41EDD6-4917-4BFB-A254-87CACD72EAB0}" destId="{47F8EB5C-9F95-48E2-A346-F2A80148C118}" srcOrd="2" destOrd="0" presId="urn:microsoft.com/office/officeart/2005/8/layout/hList1"/>
    <dgm:cxn modelId="{5F0EB7C1-9E66-4BDB-9169-9B12AE175FB8}" type="presParOf" srcId="{47F8EB5C-9F95-48E2-A346-F2A80148C118}" destId="{72756947-2FD9-4FE7-AD6B-DC3FAD59E872}" srcOrd="0" destOrd="0" presId="urn:microsoft.com/office/officeart/2005/8/layout/hList1"/>
    <dgm:cxn modelId="{307469AF-6F05-4D11-B469-CF19B694D2D0}" type="presParOf" srcId="{47F8EB5C-9F95-48E2-A346-F2A80148C118}" destId="{D7893D9C-EA2D-4115-B820-61CE11409DFA}" srcOrd="1" destOrd="0" presId="urn:microsoft.com/office/officeart/2005/8/layout/hList1"/>
    <dgm:cxn modelId="{00042522-FD92-4775-8680-E3CC86BE8328}" type="presParOf" srcId="{6C41EDD6-4917-4BFB-A254-87CACD72EAB0}" destId="{C4DF8808-AF0A-465F-BBD1-84573137361A}" srcOrd="3" destOrd="0" presId="urn:microsoft.com/office/officeart/2005/8/layout/hList1"/>
    <dgm:cxn modelId="{D6F06047-2A1E-49C2-A396-35B39F193668}" type="presParOf" srcId="{6C41EDD6-4917-4BFB-A254-87CACD72EAB0}" destId="{A029E6BE-99DF-4F5D-96B3-7591DFA74240}" srcOrd="4" destOrd="0" presId="urn:microsoft.com/office/officeart/2005/8/layout/hList1"/>
    <dgm:cxn modelId="{8CBF1C3E-121A-481C-990C-A45318BBF013}" type="presParOf" srcId="{A029E6BE-99DF-4F5D-96B3-7591DFA74240}" destId="{0FD69B06-5C09-4683-920A-4E8832D02F5A}" srcOrd="0" destOrd="0" presId="urn:microsoft.com/office/officeart/2005/8/layout/hList1"/>
    <dgm:cxn modelId="{8966B939-CE20-462A-964E-3069A5ED2F7D}" type="presParOf" srcId="{A029E6BE-99DF-4F5D-96B3-7591DFA74240}" destId="{518AD686-4A3D-4B9B-9E03-22775E807A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7E31CB-9990-4546-9282-19511B39A84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8917208-5AA2-4B9C-9148-A84B9A699A4E}">
      <dgm:prSet phldrT="[Текст]" custT="1"/>
      <dgm:spPr/>
      <dgm:t>
        <a:bodyPr/>
        <a:lstStyle/>
        <a:p>
          <a:r>
            <a:rPr lang="ru-RU" sz="3200" dirty="0"/>
            <a:t>Физическое лицо</a:t>
          </a:r>
        </a:p>
      </dgm:t>
    </dgm:pt>
    <dgm:pt modelId="{DA349F96-A9CE-49D0-B22F-ABDE4125072D}" type="parTrans" cxnId="{805A0EE1-8C3C-4FE8-B3D9-A8D2B706BF53}">
      <dgm:prSet/>
      <dgm:spPr/>
      <dgm:t>
        <a:bodyPr/>
        <a:lstStyle/>
        <a:p>
          <a:endParaRPr lang="ru-RU"/>
        </a:p>
      </dgm:t>
    </dgm:pt>
    <dgm:pt modelId="{E0A22646-BE95-42B8-A479-48180D0BCD9E}" type="sibTrans" cxnId="{805A0EE1-8C3C-4FE8-B3D9-A8D2B706BF53}">
      <dgm:prSet/>
      <dgm:spPr/>
      <dgm:t>
        <a:bodyPr/>
        <a:lstStyle/>
        <a:p>
          <a:endParaRPr lang="ru-RU"/>
        </a:p>
      </dgm:t>
    </dgm:pt>
    <dgm:pt modelId="{6882DBE5-8EC5-4737-9340-A6F5720046AF}">
      <dgm:prSet phldrT="[Текст]" custT="1"/>
      <dgm:spPr/>
      <dgm:t>
        <a:bodyPr/>
        <a:lstStyle/>
        <a:p>
          <a:r>
            <a:rPr lang="ru-RU" sz="1800" dirty="0"/>
            <a:t>Основные данные</a:t>
          </a:r>
        </a:p>
      </dgm:t>
    </dgm:pt>
    <dgm:pt modelId="{54AF43F8-96E2-4A62-9685-198CC8352C69}" type="parTrans" cxnId="{A3000235-0F5F-473F-8B35-57B98F005C5E}">
      <dgm:prSet/>
      <dgm:spPr/>
      <dgm:t>
        <a:bodyPr/>
        <a:lstStyle/>
        <a:p>
          <a:endParaRPr lang="ru-RU"/>
        </a:p>
      </dgm:t>
    </dgm:pt>
    <dgm:pt modelId="{FD92967D-739B-4DB3-B787-4C705CB84DE6}" type="sibTrans" cxnId="{A3000235-0F5F-473F-8B35-57B98F005C5E}">
      <dgm:prSet/>
      <dgm:spPr/>
      <dgm:t>
        <a:bodyPr/>
        <a:lstStyle/>
        <a:p>
          <a:endParaRPr lang="ru-RU"/>
        </a:p>
      </dgm:t>
    </dgm:pt>
    <dgm:pt modelId="{BA4E1F7B-5B12-4F85-8C9F-82D3467B4F5A}">
      <dgm:prSet phldrT="[Текст]" custT="1"/>
      <dgm:spPr/>
      <dgm:t>
        <a:bodyPr/>
        <a:lstStyle/>
        <a:p>
          <a:r>
            <a:rPr lang="ru-RU" sz="1600" dirty="0"/>
            <a:t>Успеваемость</a:t>
          </a:r>
        </a:p>
      </dgm:t>
    </dgm:pt>
    <dgm:pt modelId="{30668ACF-A1C2-416C-8843-58C02D09EA87}" type="parTrans" cxnId="{26582C05-D168-430C-ABB1-1C15D546682D}">
      <dgm:prSet/>
      <dgm:spPr/>
      <dgm:t>
        <a:bodyPr/>
        <a:lstStyle/>
        <a:p>
          <a:endParaRPr lang="ru-RU"/>
        </a:p>
      </dgm:t>
    </dgm:pt>
    <dgm:pt modelId="{F46E1EDD-9A9F-4746-92FA-E11AB4331A7C}" type="sibTrans" cxnId="{26582C05-D168-430C-ABB1-1C15D546682D}">
      <dgm:prSet/>
      <dgm:spPr/>
      <dgm:t>
        <a:bodyPr/>
        <a:lstStyle/>
        <a:p>
          <a:endParaRPr lang="ru-RU"/>
        </a:p>
      </dgm:t>
    </dgm:pt>
    <dgm:pt modelId="{1EC33B17-61DC-4D89-B459-C7E40E0D0555}">
      <dgm:prSet phldrT="[Текст]" custT="1"/>
      <dgm:spPr/>
      <dgm:t>
        <a:bodyPr/>
        <a:lstStyle/>
        <a:p>
          <a:r>
            <a:rPr lang="ru-RU" sz="1800" dirty="0"/>
            <a:t>Воинская обязанность</a:t>
          </a:r>
        </a:p>
      </dgm:t>
    </dgm:pt>
    <dgm:pt modelId="{14683488-11A4-4602-8238-AC969BF195FC}" type="parTrans" cxnId="{1973E144-A4D5-4781-93B4-E477309035AC}">
      <dgm:prSet/>
      <dgm:spPr/>
      <dgm:t>
        <a:bodyPr/>
        <a:lstStyle/>
        <a:p>
          <a:endParaRPr lang="ru-RU"/>
        </a:p>
      </dgm:t>
    </dgm:pt>
    <dgm:pt modelId="{5BE03DFA-6EB0-41D8-97A8-4346A6F1B575}" type="sibTrans" cxnId="{1973E144-A4D5-4781-93B4-E477309035AC}">
      <dgm:prSet/>
      <dgm:spPr/>
      <dgm:t>
        <a:bodyPr/>
        <a:lstStyle/>
        <a:p>
          <a:endParaRPr lang="ru-RU"/>
        </a:p>
      </dgm:t>
    </dgm:pt>
    <dgm:pt modelId="{4654260B-90B8-4C6A-9530-53E63651C472}" type="pres">
      <dgm:prSet presAssocID="{257E31CB-9990-4546-9282-19511B39A842}" presName="Name0" presStyleCnt="0">
        <dgm:presLayoutVars>
          <dgm:chMax val="1"/>
          <dgm:chPref val="1"/>
        </dgm:presLayoutVars>
      </dgm:prSet>
      <dgm:spPr/>
    </dgm:pt>
    <dgm:pt modelId="{1E291E4C-F40F-4A1D-A1C9-BAEDDE55ACCC}" type="pres">
      <dgm:prSet presAssocID="{78917208-5AA2-4B9C-9148-A84B9A699A4E}" presName="Parent" presStyleLbl="node0" presStyleIdx="0" presStyleCnt="1" custScaleX="111858" custScaleY="108847" custLinFactNeighborX="-1086" custLinFactNeighborY="-673">
        <dgm:presLayoutVars>
          <dgm:chMax val="5"/>
          <dgm:chPref val="5"/>
        </dgm:presLayoutVars>
      </dgm:prSet>
      <dgm:spPr/>
    </dgm:pt>
    <dgm:pt modelId="{3C258F71-9D02-49AE-9330-C19C910F1A0C}" type="pres">
      <dgm:prSet presAssocID="{78917208-5AA2-4B9C-9148-A84B9A699A4E}" presName="Accent1" presStyleLbl="node1" presStyleIdx="0" presStyleCnt="15"/>
      <dgm:spPr/>
    </dgm:pt>
    <dgm:pt modelId="{39013900-0FC0-41A1-B42D-AB3DD3668999}" type="pres">
      <dgm:prSet presAssocID="{78917208-5AA2-4B9C-9148-A84B9A699A4E}" presName="Accent2" presStyleLbl="node1" presStyleIdx="1" presStyleCnt="15"/>
      <dgm:spPr/>
    </dgm:pt>
    <dgm:pt modelId="{74172160-A46F-471B-8C93-09EAECFC8DA1}" type="pres">
      <dgm:prSet presAssocID="{78917208-5AA2-4B9C-9148-A84B9A699A4E}" presName="Accent3" presStyleLbl="node1" presStyleIdx="2" presStyleCnt="15"/>
      <dgm:spPr/>
    </dgm:pt>
    <dgm:pt modelId="{0F7460DF-5D3F-436F-BF55-408344CEA83E}" type="pres">
      <dgm:prSet presAssocID="{78917208-5AA2-4B9C-9148-A84B9A699A4E}" presName="Accent4" presStyleLbl="node1" presStyleIdx="3" presStyleCnt="15"/>
      <dgm:spPr/>
    </dgm:pt>
    <dgm:pt modelId="{B92AABC7-2637-4938-9A38-A7C29BE42021}" type="pres">
      <dgm:prSet presAssocID="{78917208-5AA2-4B9C-9148-A84B9A699A4E}" presName="Accent5" presStyleLbl="node1" presStyleIdx="4" presStyleCnt="15"/>
      <dgm:spPr/>
    </dgm:pt>
    <dgm:pt modelId="{081EB853-0FAF-4733-814E-428D2653026A}" type="pres">
      <dgm:prSet presAssocID="{78917208-5AA2-4B9C-9148-A84B9A699A4E}" presName="Accent6" presStyleLbl="node1" presStyleIdx="5" presStyleCnt="15"/>
      <dgm:spPr/>
    </dgm:pt>
    <dgm:pt modelId="{86285396-6CB1-4433-881B-46F0CA8D8D03}" type="pres">
      <dgm:prSet presAssocID="{6882DBE5-8EC5-4737-9340-A6F5720046AF}" presName="Child1" presStyleLbl="node1" presStyleIdx="6" presStyleCnt="15" custScaleX="133941" custScaleY="142729">
        <dgm:presLayoutVars>
          <dgm:chMax val="0"/>
          <dgm:chPref val="0"/>
        </dgm:presLayoutVars>
      </dgm:prSet>
      <dgm:spPr/>
    </dgm:pt>
    <dgm:pt modelId="{49594829-D1FF-472B-9EE5-7CF8733D2824}" type="pres">
      <dgm:prSet presAssocID="{6882DBE5-8EC5-4737-9340-A6F5720046AF}" presName="Accent7" presStyleCnt="0"/>
      <dgm:spPr/>
    </dgm:pt>
    <dgm:pt modelId="{4B2AC98E-F1FB-4AA8-A1B6-16821F02737D}" type="pres">
      <dgm:prSet presAssocID="{6882DBE5-8EC5-4737-9340-A6F5720046AF}" presName="AccentHold1" presStyleLbl="node1" presStyleIdx="7" presStyleCnt="15"/>
      <dgm:spPr/>
    </dgm:pt>
    <dgm:pt modelId="{14B75E07-DB47-44C8-A5A4-EB5E5308D838}" type="pres">
      <dgm:prSet presAssocID="{6882DBE5-8EC5-4737-9340-A6F5720046AF}" presName="Accent8" presStyleCnt="0"/>
      <dgm:spPr/>
    </dgm:pt>
    <dgm:pt modelId="{F0011DAE-C9D4-44CC-95C1-9BAF7B6DD61D}" type="pres">
      <dgm:prSet presAssocID="{6882DBE5-8EC5-4737-9340-A6F5720046AF}" presName="AccentHold2" presStyleLbl="node1" presStyleIdx="8" presStyleCnt="15"/>
      <dgm:spPr/>
    </dgm:pt>
    <dgm:pt modelId="{6FA89DDB-2A91-40BC-802E-822FCE52D289}" type="pres">
      <dgm:prSet presAssocID="{BA4E1F7B-5B12-4F85-8C9F-82D3467B4F5A}" presName="Child2" presStyleLbl="node1" presStyleIdx="9" presStyleCnt="15" custScaleX="157939" custScaleY="159807" custLinFactNeighborX="-68075" custLinFactNeighborY="-17479">
        <dgm:presLayoutVars>
          <dgm:chMax val="0"/>
          <dgm:chPref val="0"/>
        </dgm:presLayoutVars>
      </dgm:prSet>
      <dgm:spPr/>
    </dgm:pt>
    <dgm:pt modelId="{3C0EF9D3-CB3A-44CA-92F2-5C948A85C6EF}" type="pres">
      <dgm:prSet presAssocID="{BA4E1F7B-5B12-4F85-8C9F-82D3467B4F5A}" presName="Accent9" presStyleCnt="0"/>
      <dgm:spPr/>
    </dgm:pt>
    <dgm:pt modelId="{58D32101-357C-4550-9836-86C6930830DE}" type="pres">
      <dgm:prSet presAssocID="{BA4E1F7B-5B12-4F85-8C9F-82D3467B4F5A}" presName="AccentHold1" presStyleLbl="node1" presStyleIdx="10" presStyleCnt="15"/>
      <dgm:spPr/>
    </dgm:pt>
    <dgm:pt modelId="{8A1B321C-9A00-4A21-B413-56FB1FF69439}" type="pres">
      <dgm:prSet presAssocID="{BA4E1F7B-5B12-4F85-8C9F-82D3467B4F5A}" presName="Accent10" presStyleCnt="0"/>
      <dgm:spPr/>
    </dgm:pt>
    <dgm:pt modelId="{F5774A9D-BE2D-4F87-A472-BA9DDA078567}" type="pres">
      <dgm:prSet presAssocID="{BA4E1F7B-5B12-4F85-8C9F-82D3467B4F5A}" presName="AccentHold2" presStyleLbl="node1" presStyleIdx="11" presStyleCnt="15"/>
      <dgm:spPr/>
    </dgm:pt>
    <dgm:pt modelId="{92BE7057-EE0F-4606-B056-1417041B85EC}" type="pres">
      <dgm:prSet presAssocID="{BA4E1F7B-5B12-4F85-8C9F-82D3467B4F5A}" presName="Accent11" presStyleCnt="0"/>
      <dgm:spPr/>
    </dgm:pt>
    <dgm:pt modelId="{493E75AD-35CD-4D47-A3E2-FB312BAB5649}" type="pres">
      <dgm:prSet presAssocID="{BA4E1F7B-5B12-4F85-8C9F-82D3467B4F5A}" presName="AccentHold3" presStyleLbl="node1" presStyleIdx="12" presStyleCnt="15"/>
      <dgm:spPr/>
    </dgm:pt>
    <dgm:pt modelId="{4C020845-E80D-443D-A23F-1809D33A4AF4}" type="pres">
      <dgm:prSet presAssocID="{1EC33B17-61DC-4D89-B459-C7E40E0D0555}" presName="Child3" presStyleLbl="node1" presStyleIdx="13" presStyleCnt="15" custScaleX="168401" custScaleY="176310" custLinFactX="-48228" custLinFactNeighborX="-100000" custLinFactNeighborY="-16474">
        <dgm:presLayoutVars>
          <dgm:chMax val="0"/>
          <dgm:chPref val="0"/>
        </dgm:presLayoutVars>
      </dgm:prSet>
      <dgm:spPr/>
    </dgm:pt>
    <dgm:pt modelId="{3C285F64-32E2-4356-A0E6-668BD80823B3}" type="pres">
      <dgm:prSet presAssocID="{1EC33B17-61DC-4D89-B459-C7E40E0D0555}" presName="Accent12" presStyleCnt="0"/>
      <dgm:spPr/>
    </dgm:pt>
    <dgm:pt modelId="{8EB5B3F5-8621-4C45-8A89-3BCA0B023B96}" type="pres">
      <dgm:prSet presAssocID="{1EC33B17-61DC-4D89-B459-C7E40E0D0555}" presName="AccentHold1" presStyleLbl="node1" presStyleIdx="14" presStyleCnt="15"/>
      <dgm:spPr/>
    </dgm:pt>
  </dgm:ptLst>
  <dgm:cxnLst>
    <dgm:cxn modelId="{26582C05-D168-430C-ABB1-1C15D546682D}" srcId="{78917208-5AA2-4B9C-9148-A84B9A699A4E}" destId="{BA4E1F7B-5B12-4F85-8C9F-82D3467B4F5A}" srcOrd="1" destOrd="0" parTransId="{30668ACF-A1C2-416C-8843-58C02D09EA87}" sibTransId="{F46E1EDD-9A9F-4746-92FA-E11AB4331A7C}"/>
    <dgm:cxn modelId="{A3000235-0F5F-473F-8B35-57B98F005C5E}" srcId="{78917208-5AA2-4B9C-9148-A84B9A699A4E}" destId="{6882DBE5-8EC5-4737-9340-A6F5720046AF}" srcOrd="0" destOrd="0" parTransId="{54AF43F8-96E2-4A62-9685-198CC8352C69}" sibTransId="{FD92967D-739B-4DB3-B787-4C705CB84DE6}"/>
    <dgm:cxn modelId="{ECB21138-FA3A-45EE-A18D-0F6DCF47178F}" type="presOf" srcId="{1EC33B17-61DC-4D89-B459-C7E40E0D0555}" destId="{4C020845-E80D-443D-A23F-1809D33A4AF4}" srcOrd="0" destOrd="0" presId="urn:microsoft.com/office/officeart/2009/3/layout/CircleRelationship"/>
    <dgm:cxn modelId="{1973E144-A4D5-4781-93B4-E477309035AC}" srcId="{78917208-5AA2-4B9C-9148-A84B9A699A4E}" destId="{1EC33B17-61DC-4D89-B459-C7E40E0D0555}" srcOrd="2" destOrd="0" parTransId="{14683488-11A4-4602-8238-AC969BF195FC}" sibTransId="{5BE03DFA-6EB0-41D8-97A8-4346A6F1B575}"/>
    <dgm:cxn modelId="{8404564F-05C7-462F-AF09-A54E927131A3}" type="presOf" srcId="{6882DBE5-8EC5-4737-9340-A6F5720046AF}" destId="{86285396-6CB1-4433-881B-46F0CA8D8D03}" srcOrd="0" destOrd="0" presId="urn:microsoft.com/office/officeart/2009/3/layout/CircleRelationship"/>
    <dgm:cxn modelId="{0586BD7A-C941-4F7E-A896-109B29F917E1}" type="presOf" srcId="{BA4E1F7B-5B12-4F85-8C9F-82D3467B4F5A}" destId="{6FA89DDB-2A91-40BC-802E-822FCE52D289}" srcOrd="0" destOrd="0" presId="urn:microsoft.com/office/officeart/2009/3/layout/CircleRelationship"/>
    <dgm:cxn modelId="{B8FE1BAD-378D-48F7-ABCF-C5D84CEB1643}" type="presOf" srcId="{78917208-5AA2-4B9C-9148-A84B9A699A4E}" destId="{1E291E4C-F40F-4A1D-A1C9-BAEDDE55ACCC}" srcOrd="0" destOrd="0" presId="urn:microsoft.com/office/officeart/2009/3/layout/CircleRelationship"/>
    <dgm:cxn modelId="{ECEB81B9-E11C-4CA5-BC05-0A554720F7A0}" type="presOf" srcId="{257E31CB-9990-4546-9282-19511B39A842}" destId="{4654260B-90B8-4C6A-9530-53E63651C472}" srcOrd="0" destOrd="0" presId="urn:microsoft.com/office/officeart/2009/3/layout/CircleRelationship"/>
    <dgm:cxn modelId="{805A0EE1-8C3C-4FE8-B3D9-A8D2B706BF53}" srcId="{257E31CB-9990-4546-9282-19511B39A842}" destId="{78917208-5AA2-4B9C-9148-A84B9A699A4E}" srcOrd="0" destOrd="0" parTransId="{DA349F96-A9CE-49D0-B22F-ABDE4125072D}" sibTransId="{E0A22646-BE95-42B8-A479-48180D0BCD9E}"/>
    <dgm:cxn modelId="{58CADD90-D019-4DD4-BAD3-4FBCED007D3D}" type="presParOf" srcId="{4654260B-90B8-4C6A-9530-53E63651C472}" destId="{1E291E4C-F40F-4A1D-A1C9-BAEDDE55ACCC}" srcOrd="0" destOrd="0" presId="urn:microsoft.com/office/officeart/2009/3/layout/CircleRelationship"/>
    <dgm:cxn modelId="{8F55BC5B-EACB-4400-8356-CB6A27ECA670}" type="presParOf" srcId="{4654260B-90B8-4C6A-9530-53E63651C472}" destId="{3C258F71-9D02-49AE-9330-C19C910F1A0C}" srcOrd="1" destOrd="0" presId="urn:microsoft.com/office/officeart/2009/3/layout/CircleRelationship"/>
    <dgm:cxn modelId="{BA5F877C-ABE7-41AB-9A51-F5273BC010F3}" type="presParOf" srcId="{4654260B-90B8-4C6A-9530-53E63651C472}" destId="{39013900-0FC0-41A1-B42D-AB3DD3668999}" srcOrd="2" destOrd="0" presId="urn:microsoft.com/office/officeart/2009/3/layout/CircleRelationship"/>
    <dgm:cxn modelId="{D9B9F476-FEDA-4EF4-A610-C5B6ABB36B8E}" type="presParOf" srcId="{4654260B-90B8-4C6A-9530-53E63651C472}" destId="{74172160-A46F-471B-8C93-09EAECFC8DA1}" srcOrd="3" destOrd="0" presId="urn:microsoft.com/office/officeart/2009/3/layout/CircleRelationship"/>
    <dgm:cxn modelId="{A8735B8E-DD24-408A-8CDF-8C2A60D6F258}" type="presParOf" srcId="{4654260B-90B8-4C6A-9530-53E63651C472}" destId="{0F7460DF-5D3F-436F-BF55-408344CEA83E}" srcOrd="4" destOrd="0" presId="urn:microsoft.com/office/officeart/2009/3/layout/CircleRelationship"/>
    <dgm:cxn modelId="{B56ABE39-9940-467B-826B-F92E55F3761C}" type="presParOf" srcId="{4654260B-90B8-4C6A-9530-53E63651C472}" destId="{B92AABC7-2637-4938-9A38-A7C29BE42021}" srcOrd="5" destOrd="0" presId="urn:microsoft.com/office/officeart/2009/3/layout/CircleRelationship"/>
    <dgm:cxn modelId="{93A27475-B355-4741-9040-DACAECC33B5C}" type="presParOf" srcId="{4654260B-90B8-4C6A-9530-53E63651C472}" destId="{081EB853-0FAF-4733-814E-428D2653026A}" srcOrd="6" destOrd="0" presId="urn:microsoft.com/office/officeart/2009/3/layout/CircleRelationship"/>
    <dgm:cxn modelId="{3FF65638-E0E8-4C54-ADB3-D767A82584E7}" type="presParOf" srcId="{4654260B-90B8-4C6A-9530-53E63651C472}" destId="{86285396-6CB1-4433-881B-46F0CA8D8D03}" srcOrd="7" destOrd="0" presId="urn:microsoft.com/office/officeart/2009/3/layout/CircleRelationship"/>
    <dgm:cxn modelId="{114D442E-7825-4A70-B666-E70AE8698B35}" type="presParOf" srcId="{4654260B-90B8-4C6A-9530-53E63651C472}" destId="{49594829-D1FF-472B-9EE5-7CF8733D2824}" srcOrd="8" destOrd="0" presId="urn:microsoft.com/office/officeart/2009/3/layout/CircleRelationship"/>
    <dgm:cxn modelId="{58C09C8D-01CB-42E8-B7C9-A615EDE5D2BA}" type="presParOf" srcId="{49594829-D1FF-472B-9EE5-7CF8733D2824}" destId="{4B2AC98E-F1FB-4AA8-A1B6-16821F02737D}" srcOrd="0" destOrd="0" presId="urn:microsoft.com/office/officeart/2009/3/layout/CircleRelationship"/>
    <dgm:cxn modelId="{643CFF16-6B72-4A1B-894A-3702A2970260}" type="presParOf" srcId="{4654260B-90B8-4C6A-9530-53E63651C472}" destId="{14B75E07-DB47-44C8-A5A4-EB5E5308D838}" srcOrd="9" destOrd="0" presId="urn:microsoft.com/office/officeart/2009/3/layout/CircleRelationship"/>
    <dgm:cxn modelId="{CB28A1E3-37BA-4619-9206-7A0C5223C86C}" type="presParOf" srcId="{14B75E07-DB47-44C8-A5A4-EB5E5308D838}" destId="{F0011DAE-C9D4-44CC-95C1-9BAF7B6DD61D}" srcOrd="0" destOrd="0" presId="urn:microsoft.com/office/officeart/2009/3/layout/CircleRelationship"/>
    <dgm:cxn modelId="{21AAA836-BDBA-4110-B259-57548B028C06}" type="presParOf" srcId="{4654260B-90B8-4C6A-9530-53E63651C472}" destId="{6FA89DDB-2A91-40BC-802E-822FCE52D289}" srcOrd="10" destOrd="0" presId="urn:microsoft.com/office/officeart/2009/3/layout/CircleRelationship"/>
    <dgm:cxn modelId="{1C9B0A86-D5C1-4338-A7EC-FAFDCAF589EB}" type="presParOf" srcId="{4654260B-90B8-4C6A-9530-53E63651C472}" destId="{3C0EF9D3-CB3A-44CA-92F2-5C948A85C6EF}" srcOrd="11" destOrd="0" presId="urn:microsoft.com/office/officeart/2009/3/layout/CircleRelationship"/>
    <dgm:cxn modelId="{6AA91694-C1A9-48EF-9421-962CA233BA31}" type="presParOf" srcId="{3C0EF9D3-CB3A-44CA-92F2-5C948A85C6EF}" destId="{58D32101-357C-4550-9836-86C6930830DE}" srcOrd="0" destOrd="0" presId="urn:microsoft.com/office/officeart/2009/3/layout/CircleRelationship"/>
    <dgm:cxn modelId="{4AD854BB-497A-4FA2-BB43-FC19DDE551E6}" type="presParOf" srcId="{4654260B-90B8-4C6A-9530-53E63651C472}" destId="{8A1B321C-9A00-4A21-B413-56FB1FF69439}" srcOrd="12" destOrd="0" presId="urn:microsoft.com/office/officeart/2009/3/layout/CircleRelationship"/>
    <dgm:cxn modelId="{7073F174-E009-428B-AD9A-E4213BDD1FBA}" type="presParOf" srcId="{8A1B321C-9A00-4A21-B413-56FB1FF69439}" destId="{F5774A9D-BE2D-4F87-A472-BA9DDA078567}" srcOrd="0" destOrd="0" presId="urn:microsoft.com/office/officeart/2009/3/layout/CircleRelationship"/>
    <dgm:cxn modelId="{47BFFA1D-E567-4BB7-B0F8-D113D53DAF6F}" type="presParOf" srcId="{4654260B-90B8-4C6A-9530-53E63651C472}" destId="{92BE7057-EE0F-4606-B056-1417041B85EC}" srcOrd="13" destOrd="0" presId="urn:microsoft.com/office/officeart/2009/3/layout/CircleRelationship"/>
    <dgm:cxn modelId="{5987EC7A-6508-479F-95B2-FA1809D505A1}" type="presParOf" srcId="{92BE7057-EE0F-4606-B056-1417041B85EC}" destId="{493E75AD-35CD-4D47-A3E2-FB312BAB5649}" srcOrd="0" destOrd="0" presId="urn:microsoft.com/office/officeart/2009/3/layout/CircleRelationship"/>
    <dgm:cxn modelId="{F344DF0A-080F-4128-AB3E-5B4B368F726D}" type="presParOf" srcId="{4654260B-90B8-4C6A-9530-53E63651C472}" destId="{4C020845-E80D-443D-A23F-1809D33A4AF4}" srcOrd="14" destOrd="0" presId="urn:microsoft.com/office/officeart/2009/3/layout/CircleRelationship"/>
    <dgm:cxn modelId="{E7D6D237-4B7B-4738-8859-A57BB6C06337}" type="presParOf" srcId="{4654260B-90B8-4C6A-9530-53E63651C472}" destId="{3C285F64-32E2-4356-A0E6-668BD80823B3}" srcOrd="15" destOrd="0" presId="urn:microsoft.com/office/officeart/2009/3/layout/CircleRelationship"/>
    <dgm:cxn modelId="{A52C5472-4EAC-43AB-A461-5C61F9FACC13}" type="presParOf" srcId="{3C285F64-32E2-4356-A0E6-668BD80823B3}" destId="{8EB5B3F5-8621-4C45-8A89-3BCA0B023B9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0AB2CD-419B-4A70-BB07-03B5ADF75AD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7FCDFA-5AD4-491B-A610-D1D407CC846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Витрина студентов</a:t>
          </a:r>
        </a:p>
      </dgm:t>
    </dgm:pt>
    <dgm:pt modelId="{0D043A14-8C49-4AC2-9D93-CC30B5308C6B}" type="parTrans" cxnId="{5FEDB1B7-0E7F-4878-8DCA-399647040404}">
      <dgm:prSet/>
      <dgm:spPr/>
      <dgm:t>
        <a:bodyPr/>
        <a:lstStyle/>
        <a:p>
          <a:endParaRPr lang="ru-RU"/>
        </a:p>
      </dgm:t>
    </dgm:pt>
    <dgm:pt modelId="{D8EBDC02-2732-44A0-9297-10331C298EA1}" type="sibTrans" cxnId="{5FEDB1B7-0E7F-4878-8DCA-399647040404}">
      <dgm:prSet/>
      <dgm:spPr/>
      <dgm:t>
        <a:bodyPr/>
        <a:lstStyle/>
        <a:p>
          <a:endParaRPr lang="ru-RU"/>
        </a:p>
      </dgm:t>
    </dgm:pt>
    <dgm:pt modelId="{73E7594D-5ABF-4A9F-887A-3DD722623920}">
      <dgm:prSet phldrT="[Текст]"/>
      <dgm:spPr/>
      <dgm:t>
        <a:bodyPr/>
        <a:lstStyle/>
        <a:p>
          <a:endParaRPr lang="ru-RU" dirty="0"/>
        </a:p>
      </dgm:t>
    </dgm:pt>
    <dgm:pt modelId="{94D57125-F7E4-44DB-B5BA-ACC4443B1879}" type="parTrans" cxnId="{874765E7-C9EF-4A46-93B3-20A069D3DCB8}">
      <dgm:prSet/>
      <dgm:spPr/>
      <dgm:t>
        <a:bodyPr/>
        <a:lstStyle/>
        <a:p>
          <a:endParaRPr lang="ru-RU"/>
        </a:p>
      </dgm:t>
    </dgm:pt>
    <dgm:pt modelId="{8DD547C5-8B2B-41A0-9D09-8C81DA260BB7}" type="sibTrans" cxnId="{874765E7-C9EF-4A46-93B3-20A069D3DCB8}">
      <dgm:prSet/>
      <dgm:spPr/>
      <dgm:t>
        <a:bodyPr/>
        <a:lstStyle/>
        <a:p>
          <a:endParaRPr lang="ru-RU"/>
        </a:p>
      </dgm:t>
    </dgm:pt>
    <dgm:pt modelId="{E6A52838-AE6B-4749-80EB-D34197CE5E1E}">
      <dgm:prSet phldrT="[Текст]"/>
      <dgm:spPr/>
      <dgm:t>
        <a:bodyPr/>
        <a:lstStyle/>
        <a:p>
          <a:endParaRPr lang="ru-RU" dirty="0"/>
        </a:p>
      </dgm:t>
    </dgm:pt>
    <dgm:pt modelId="{C259FFAF-8BE5-4C28-8B40-5E03A26F9B0A}" type="parTrans" cxnId="{C1C9A20C-6CAF-4956-B02F-6FF2F3ADF781}">
      <dgm:prSet/>
      <dgm:spPr/>
      <dgm:t>
        <a:bodyPr/>
        <a:lstStyle/>
        <a:p>
          <a:endParaRPr lang="ru-RU"/>
        </a:p>
      </dgm:t>
    </dgm:pt>
    <dgm:pt modelId="{0AED4656-A570-4BDF-A40E-8E9FB9ACDC8E}" type="sibTrans" cxnId="{C1C9A20C-6CAF-4956-B02F-6FF2F3ADF781}">
      <dgm:prSet/>
      <dgm:spPr/>
      <dgm:t>
        <a:bodyPr/>
        <a:lstStyle/>
        <a:p>
          <a:endParaRPr lang="ru-RU"/>
        </a:p>
      </dgm:t>
    </dgm:pt>
    <dgm:pt modelId="{6B534D26-DCD5-4113-85A7-383299AE218B}" type="pres">
      <dgm:prSet presAssocID="{010AB2CD-419B-4A70-BB07-03B5ADF75AD7}" presName="Name0" presStyleCnt="0">
        <dgm:presLayoutVars>
          <dgm:chMax val="1"/>
          <dgm:chPref val="1"/>
        </dgm:presLayoutVars>
      </dgm:prSet>
      <dgm:spPr/>
    </dgm:pt>
    <dgm:pt modelId="{242A243B-6E4A-4EB0-8728-CB81D96A3411}" type="pres">
      <dgm:prSet presAssocID="{4A7FCDFA-5AD4-491B-A610-D1D407CC8467}" presName="Parent" presStyleLbl="node0" presStyleIdx="0" presStyleCnt="1" custLinFactNeighborX="10713" custLinFactNeighborY="3855">
        <dgm:presLayoutVars>
          <dgm:chMax val="5"/>
          <dgm:chPref val="5"/>
        </dgm:presLayoutVars>
      </dgm:prSet>
      <dgm:spPr/>
    </dgm:pt>
    <dgm:pt modelId="{57C79787-6355-4FF6-9AAE-E3B9A6C6CB5E}" type="pres">
      <dgm:prSet presAssocID="{4A7FCDFA-5AD4-491B-A610-D1D407CC8467}" presName="Accent1" presStyleLbl="node1" presStyleIdx="0" presStyleCnt="6"/>
      <dgm:spPr/>
    </dgm:pt>
    <dgm:pt modelId="{BD7B39CE-6DFE-438F-906F-BFA430343794}" type="pres">
      <dgm:prSet presAssocID="{4A7FCDFA-5AD4-491B-A610-D1D407CC8467}" presName="Accent2" presStyleLbl="node1" presStyleIdx="1" presStyleCnt="6"/>
      <dgm:spPr/>
    </dgm:pt>
    <dgm:pt modelId="{B72E19B8-EE88-4AD2-9752-F85EF2B37BD2}" type="pres">
      <dgm:prSet presAssocID="{4A7FCDFA-5AD4-491B-A610-D1D407CC8467}" presName="Accent3" presStyleLbl="node1" presStyleIdx="2" presStyleCnt="6"/>
      <dgm:spPr/>
    </dgm:pt>
    <dgm:pt modelId="{4C43ABD7-C8C1-4C89-9B44-8FCFE23F9E09}" type="pres">
      <dgm:prSet presAssocID="{4A7FCDFA-5AD4-491B-A610-D1D407CC8467}" presName="Accent4" presStyleLbl="node1" presStyleIdx="3" presStyleCnt="6"/>
      <dgm:spPr/>
    </dgm:pt>
    <dgm:pt modelId="{A04EB1B8-D8B4-4E4E-82F7-6F240524AB27}" type="pres">
      <dgm:prSet presAssocID="{4A7FCDFA-5AD4-491B-A610-D1D407CC8467}" presName="Accent5" presStyleLbl="node1" presStyleIdx="4" presStyleCnt="6"/>
      <dgm:spPr/>
    </dgm:pt>
    <dgm:pt modelId="{075A7DAF-3A26-4573-BC64-10C4454EE26F}" type="pres">
      <dgm:prSet presAssocID="{4A7FCDFA-5AD4-491B-A610-D1D407CC8467}" presName="Accent6" presStyleLbl="node1" presStyleIdx="5" presStyleCnt="6"/>
      <dgm:spPr/>
    </dgm:pt>
  </dgm:ptLst>
  <dgm:cxnLst>
    <dgm:cxn modelId="{C1C9A20C-6CAF-4956-B02F-6FF2F3ADF781}" srcId="{010AB2CD-419B-4A70-BB07-03B5ADF75AD7}" destId="{E6A52838-AE6B-4749-80EB-D34197CE5E1E}" srcOrd="2" destOrd="0" parTransId="{C259FFAF-8BE5-4C28-8B40-5E03A26F9B0A}" sibTransId="{0AED4656-A570-4BDF-A40E-8E9FB9ACDC8E}"/>
    <dgm:cxn modelId="{1DA3896D-BFB0-4CDE-920B-3FCA475C71B8}" type="presOf" srcId="{010AB2CD-419B-4A70-BB07-03B5ADF75AD7}" destId="{6B534D26-DCD5-4113-85A7-383299AE218B}" srcOrd="0" destOrd="0" presId="urn:microsoft.com/office/officeart/2009/3/layout/CircleRelationship"/>
    <dgm:cxn modelId="{5FEDB1B7-0E7F-4878-8DCA-399647040404}" srcId="{010AB2CD-419B-4A70-BB07-03B5ADF75AD7}" destId="{4A7FCDFA-5AD4-491B-A610-D1D407CC8467}" srcOrd="0" destOrd="0" parTransId="{0D043A14-8C49-4AC2-9D93-CC30B5308C6B}" sibTransId="{D8EBDC02-2732-44A0-9297-10331C298EA1}"/>
    <dgm:cxn modelId="{E86490BD-AE14-4331-8D0B-B2384991F8F7}" type="presOf" srcId="{4A7FCDFA-5AD4-491B-A610-D1D407CC8467}" destId="{242A243B-6E4A-4EB0-8728-CB81D96A3411}" srcOrd="0" destOrd="0" presId="urn:microsoft.com/office/officeart/2009/3/layout/CircleRelationship"/>
    <dgm:cxn modelId="{874765E7-C9EF-4A46-93B3-20A069D3DCB8}" srcId="{010AB2CD-419B-4A70-BB07-03B5ADF75AD7}" destId="{73E7594D-5ABF-4A9F-887A-3DD722623920}" srcOrd="1" destOrd="0" parTransId="{94D57125-F7E4-44DB-B5BA-ACC4443B1879}" sibTransId="{8DD547C5-8B2B-41A0-9D09-8C81DA260BB7}"/>
    <dgm:cxn modelId="{ABC182A1-CC7B-4D29-B05D-AB746728C1A4}" type="presParOf" srcId="{6B534D26-DCD5-4113-85A7-383299AE218B}" destId="{242A243B-6E4A-4EB0-8728-CB81D96A3411}" srcOrd="0" destOrd="0" presId="urn:microsoft.com/office/officeart/2009/3/layout/CircleRelationship"/>
    <dgm:cxn modelId="{AF6B010C-A5B5-406A-A8D5-DF4FF8857D08}" type="presParOf" srcId="{6B534D26-DCD5-4113-85A7-383299AE218B}" destId="{57C79787-6355-4FF6-9AAE-E3B9A6C6CB5E}" srcOrd="1" destOrd="0" presId="urn:microsoft.com/office/officeart/2009/3/layout/CircleRelationship"/>
    <dgm:cxn modelId="{A2EE3C2E-6679-41EF-B6B4-A3F375FA9D47}" type="presParOf" srcId="{6B534D26-DCD5-4113-85A7-383299AE218B}" destId="{BD7B39CE-6DFE-438F-906F-BFA430343794}" srcOrd="2" destOrd="0" presId="urn:microsoft.com/office/officeart/2009/3/layout/CircleRelationship"/>
    <dgm:cxn modelId="{2B5D0E12-3DFC-4BDD-969D-A9F0DAAAC641}" type="presParOf" srcId="{6B534D26-DCD5-4113-85A7-383299AE218B}" destId="{B72E19B8-EE88-4AD2-9752-F85EF2B37BD2}" srcOrd="3" destOrd="0" presId="urn:microsoft.com/office/officeart/2009/3/layout/CircleRelationship"/>
    <dgm:cxn modelId="{D1DE8562-1037-42BB-999D-6F1A94769C3B}" type="presParOf" srcId="{6B534D26-DCD5-4113-85A7-383299AE218B}" destId="{4C43ABD7-C8C1-4C89-9B44-8FCFE23F9E09}" srcOrd="4" destOrd="0" presId="urn:microsoft.com/office/officeart/2009/3/layout/CircleRelationship"/>
    <dgm:cxn modelId="{982524AF-7BD3-4EEC-BDF0-8570B8524108}" type="presParOf" srcId="{6B534D26-DCD5-4113-85A7-383299AE218B}" destId="{A04EB1B8-D8B4-4E4E-82F7-6F240524AB27}" srcOrd="5" destOrd="0" presId="urn:microsoft.com/office/officeart/2009/3/layout/CircleRelationship"/>
    <dgm:cxn modelId="{0DB395CF-4EA5-4967-8EE0-A0BA57E05D61}" type="presParOf" srcId="{6B534D26-DCD5-4113-85A7-383299AE218B}" destId="{075A7DAF-3A26-4573-BC64-10C4454EE26F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92A806-D562-44D8-8685-B52F92FAB89E}" type="doc">
      <dgm:prSet loTypeId="urn:microsoft.com/office/officeart/2005/8/layout/equati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77D768-7341-4D7C-B621-50F45588189A}">
      <dgm:prSet phldrT="[Текст]"/>
      <dgm:spPr/>
      <dgm:t>
        <a:bodyPr/>
        <a:lstStyle/>
        <a:p>
          <a:r>
            <a:rPr lang="ru-RU" dirty="0"/>
            <a:t>Физическое лицо</a:t>
          </a:r>
        </a:p>
      </dgm:t>
    </dgm:pt>
    <dgm:pt modelId="{DB657467-EB9A-46E6-BF9E-14B79349EB2B}" type="parTrans" cxnId="{54F0820B-9BF2-45D6-9D27-DB660073EFD0}">
      <dgm:prSet/>
      <dgm:spPr/>
      <dgm:t>
        <a:bodyPr/>
        <a:lstStyle/>
        <a:p>
          <a:endParaRPr lang="ru-RU"/>
        </a:p>
      </dgm:t>
    </dgm:pt>
    <dgm:pt modelId="{59B17007-C0BB-4EF4-B9ED-E06DD8760236}" type="sibTrans" cxnId="{54F0820B-9BF2-45D6-9D27-DB660073EFD0}">
      <dgm:prSet/>
      <dgm:spPr/>
      <dgm:t>
        <a:bodyPr/>
        <a:lstStyle/>
        <a:p>
          <a:endParaRPr lang="ru-RU" dirty="0"/>
        </a:p>
      </dgm:t>
    </dgm:pt>
    <dgm:pt modelId="{A1CD394A-BC1F-4E44-B133-F1521689E039}">
      <dgm:prSet phldrT="[Текст]"/>
      <dgm:spPr/>
      <dgm:t>
        <a:bodyPr/>
        <a:lstStyle/>
        <a:p>
          <a:r>
            <a:rPr lang="ru-RU" dirty="0"/>
            <a:t>Подсистема «Воинский учет»</a:t>
          </a:r>
        </a:p>
      </dgm:t>
    </dgm:pt>
    <dgm:pt modelId="{C310C44F-A2CF-482E-AFCA-3E38A5BFD256}" type="parTrans" cxnId="{DA270882-F057-43CA-9BD3-33B45AA3EF2D}">
      <dgm:prSet/>
      <dgm:spPr/>
      <dgm:t>
        <a:bodyPr/>
        <a:lstStyle/>
        <a:p>
          <a:endParaRPr lang="ru-RU"/>
        </a:p>
      </dgm:t>
    </dgm:pt>
    <dgm:pt modelId="{7219DA41-4A07-4996-91CD-094645D35221}" type="sibTrans" cxnId="{DA270882-F057-43CA-9BD3-33B45AA3EF2D}">
      <dgm:prSet/>
      <dgm:spPr/>
      <dgm:t>
        <a:bodyPr/>
        <a:lstStyle/>
        <a:p>
          <a:endParaRPr lang="ru-RU"/>
        </a:p>
      </dgm:t>
    </dgm:pt>
    <dgm:pt modelId="{45277C56-D550-43E7-B28D-74C7E5CECCA8}">
      <dgm:prSet phldrT="[Текст]"/>
      <dgm:spPr/>
      <dgm:t>
        <a:bodyPr/>
        <a:lstStyle/>
        <a:p>
          <a:r>
            <a:rPr lang="ru-RU" b="0" i="0" u="none" dirty="0"/>
            <a:t>Карточка гражданина, подлежащего воинскому учету (форма №10)</a:t>
          </a:r>
          <a:endParaRPr lang="ru-RU" dirty="0"/>
        </a:p>
      </dgm:t>
    </dgm:pt>
    <dgm:pt modelId="{F56DA798-FAC7-48F5-9863-0005879CF968}" type="parTrans" cxnId="{321F1934-5CBD-4C04-8CFE-8683277B67C5}">
      <dgm:prSet/>
      <dgm:spPr/>
      <dgm:t>
        <a:bodyPr/>
        <a:lstStyle/>
        <a:p>
          <a:endParaRPr lang="ru-RU"/>
        </a:p>
      </dgm:t>
    </dgm:pt>
    <dgm:pt modelId="{4CB22AF3-694C-4B9B-AA94-043F62BBDFDE}" type="sibTrans" cxnId="{321F1934-5CBD-4C04-8CFE-8683277B67C5}">
      <dgm:prSet/>
      <dgm:spPr/>
      <dgm:t>
        <a:bodyPr/>
        <a:lstStyle/>
        <a:p>
          <a:endParaRPr lang="ru-RU"/>
        </a:p>
      </dgm:t>
    </dgm:pt>
    <dgm:pt modelId="{3852BDC6-85C5-4B8E-BA0D-F5044F251EE9}">
      <dgm:prSet phldrT="[Текст]"/>
      <dgm:spPr/>
      <dgm:t>
        <a:bodyPr/>
        <a:lstStyle/>
        <a:p>
          <a:r>
            <a:rPr lang="ru-RU" dirty="0"/>
            <a:t>Приложение №4 </a:t>
          </a:r>
        </a:p>
      </dgm:t>
    </dgm:pt>
    <dgm:pt modelId="{446A5DC0-E329-4388-ACD1-C02CAFB1582A}" type="parTrans" cxnId="{70BF214D-EDDE-4715-99CA-F6653DAE0D17}">
      <dgm:prSet/>
      <dgm:spPr/>
      <dgm:t>
        <a:bodyPr/>
        <a:lstStyle/>
        <a:p>
          <a:endParaRPr lang="ru-RU"/>
        </a:p>
      </dgm:t>
    </dgm:pt>
    <dgm:pt modelId="{E51F2E7D-0902-4BB7-BC34-6A3ED3928361}" type="sibTrans" cxnId="{70BF214D-EDDE-4715-99CA-F6653DAE0D17}">
      <dgm:prSet/>
      <dgm:spPr/>
      <dgm:t>
        <a:bodyPr/>
        <a:lstStyle/>
        <a:p>
          <a:endParaRPr lang="ru-RU"/>
        </a:p>
      </dgm:t>
    </dgm:pt>
    <dgm:pt modelId="{5B916EBA-1CBE-41F9-BED2-39B7FD046B77}">
      <dgm:prSet/>
      <dgm:spPr/>
      <dgm:t>
        <a:bodyPr/>
        <a:lstStyle/>
        <a:p>
          <a:r>
            <a:rPr lang="ru-RU" dirty="0"/>
            <a:t>Вкладка «Воинский учет»</a:t>
          </a:r>
        </a:p>
      </dgm:t>
    </dgm:pt>
    <dgm:pt modelId="{44EE5357-C4AB-4F31-A1C2-5ABB313C0243}" type="parTrans" cxnId="{566A96E1-F67F-4ACA-9A62-C8944B7251F5}">
      <dgm:prSet/>
      <dgm:spPr/>
      <dgm:t>
        <a:bodyPr/>
        <a:lstStyle/>
        <a:p>
          <a:endParaRPr lang="ru-RU"/>
        </a:p>
      </dgm:t>
    </dgm:pt>
    <dgm:pt modelId="{01BCADEA-D9BC-4639-AF7E-87171F056F4E}" type="sibTrans" cxnId="{566A96E1-F67F-4ACA-9A62-C8944B7251F5}">
      <dgm:prSet/>
      <dgm:spPr/>
      <dgm:t>
        <a:bodyPr/>
        <a:lstStyle/>
        <a:p>
          <a:endParaRPr lang="ru-RU"/>
        </a:p>
      </dgm:t>
    </dgm:pt>
    <dgm:pt modelId="{3DF2ABD3-47CB-4F87-98C7-8B81F64B924F}">
      <dgm:prSet/>
      <dgm:spPr/>
      <dgm:t>
        <a:bodyPr/>
        <a:lstStyle/>
        <a:p>
          <a:r>
            <a:rPr lang="ru-RU" dirty="0"/>
            <a:t>Вкладка «Водительские удостоверения»</a:t>
          </a:r>
        </a:p>
      </dgm:t>
    </dgm:pt>
    <dgm:pt modelId="{6D3EEF0F-AFC9-4C6F-A592-48E3F3438690}" type="parTrans" cxnId="{22F425ED-A1FF-4AF3-93C4-5275D3F51D83}">
      <dgm:prSet/>
      <dgm:spPr/>
      <dgm:t>
        <a:bodyPr/>
        <a:lstStyle/>
        <a:p>
          <a:endParaRPr lang="ru-RU"/>
        </a:p>
      </dgm:t>
    </dgm:pt>
    <dgm:pt modelId="{D7DA66E4-0DEE-4D80-A58E-BB369C1624B2}" type="sibTrans" cxnId="{22F425ED-A1FF-4AF3-93C4-5275D3F51D83}">
      <dgm:prSet/>
      <dgm:spPr/>
      <dgm:t>
        <a:bodyPr/>
        <a:lstStyle/>
        <a:p>
          <a:endParaRPr lang="ru-RU"/>
        </a:p>
      </dgm:t>
    </dgm:pt>
    <dgm:pt modelId="{469390DC-5B69-4A5D-BBCC-D17A67F1A816}">
      <dgm:prSet phldrT="[Текст]"/>
      <dgm:spPr/>
      <dgm:t>
        <a:bodyPr/>
        <a:lstStyle/>
        <a:p>
          <a:r>
            <a:rPr lang="ru-RU" dirty="0"/>
            <a:t>Приложение №5</a:t>
          </a:r>
        </a:p>
      </dgm:t>
    </dgm:pt>
    <dgm:pt modelId="{56FC784E-ED31-4022-95B8-6C015C145163}" type="parTrans" cxnId="{226EEF19-DABB-445D-BDC5-0C75AEFD2102}">
      <dgm:prSet/>
      <dgm:spPr/>
      <dgm:t>
        <a:bodyPr/>
        <a:lstStyle/>
        <a:p>
          <a:endParaRPr lang="ru-RU"/>
        </a:p>
      </dgm:t>
    </dgm:pt>
    <dgm:pt modelId="{CBA7EC6B-4593-415F-88B5-D04FFF7A51CA}" type="sibTrans" cxnId="{226EEF19-DABB-445D-BDC5-0C75AEFD2102}">
      <dgm:prSet/>
      <dgm:spPr/>
      <dgm:t>
        <a:bodyPr/>
        <a:lstStyle/>
        <a:p>
          <a:endParaRPr lang="ru-RU"/>
        </a:p>
      </dgm:t>
    </dgm:pt>
    <dgm:pt modelId="{218E397A-4C7C-4065-9101-E1B4D21B9C74}" type="pres">
      <dgm:prSet presAssocID="{0E92A806-D562-44D8-8685-B52F92FAB89E}" presName="Name0" presStyleCnt="0">
        <dgm:presLayoutVars>
          <dgm:dir/>
          <dgm:resizeHandles val="exact"/>
        </dgm:presLayoutVars>
      </dgm:prSet>
      <dgm:spPr/>
    </dgm:pt>
    <dgm:pt modelId="{0CB7F849-C167-452C-B4A7-5A578CC4C61B}" type="pres">
      <dgm:prSet presAssocID="{0E92A806-D562-44D8-8685-B52F92FAB89E}" presName="vNodes" presStyleCnt="0"/>
      <dgm:spPr/>
    </dgm:pt>
    <dgm:pt modelId="{A3A31B81-0CD3-45F9-8D9F-B355267A0EAC}" type="pres">
      <dgm:prSet presAssocID="{9677D768-7341-4D7C-B621-50F45588189A}" presName="node" presStyleLbl="node1" presStyleIdx="0" presStyleCnt="2">
        <dgm:presLayoutVars>
          <dgm:bulletEnabled val="1"/>
        </dgm:presLayoutVars>
      </dgm:prSet>
      <dgm:spPr/>
    </dgm:pt>
    <dgm:pt modelId="{3A011A55-4F2D-4EE0-89F6-9F5E1D9C76F1}" type="pres">
      <dgm:prSet presAssocID="{0E92A806-D562-44D8-8685-B52F92FAB89E}" presName="sibTransLast" presStyleLbl="sibTrans2D1" presStyleIdx="0" presStyleCnt="1"/>
      <dgm:spPr/>
    </dgm:pt>
    <dgm:pt modelId="{667EF39B-D044-41F5-8A97-3E02480E5218}" type="pres">
      <dgm:prSet presAssocID="{0E92A806-D562-44D8-8685-B52F92FAB89E}" presName="connectorText" presStyleLbl="sibTrans2D1" presStyleIdx="0" presStyleCnt="1"/>
      <dgm:spPr/>
    </dgm:pt>
    <dgm:pt modelId="{33DD32AA-47F6-4103-86C3-10C3438816FB}" type="pres">
      <dgm:prSet presAssocID="{0E92A806-D562-44D8-8685-B52F92FAB89E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4F0820B-9BF2-45D6-9D27-DB660073EFD0}" srcId="{0E92A806-D562-44D8-8685-B52F92FAB89E}" destId="{9677D768-7341-4D7C-B621-50F45588189A}" srcOrd="0" destOrd="0" parTransId="{DB657467-EB9A-46E6-BF9E-14B79349EB2B}" sibTransId="{59B17007-C0BB-4EF4-B9ED-E06DD8760236}"/>
    <dgm:cxn modelId="{095A5411-5818-4C70-A06C-0118C6C2F884}" type="presOf" srcId="{0E92A806-D562-44D8-8685-B52F92FAB89E}" destId="{218E397A-4C7C-4065-9101-E1B4D21B9C74}" srcOrd="0" destOrd="0" presId="urn:microsoft.com/office/officeart/2005/8/layout/equation2"/>
    <dgm:cxn modelId="{226EEF19-DABB-445D-BDC5-0C75AEFD2102}" srcId="{A1CD394A-BC1F-4E44-B133-F1521689E039}" destId="{469390DC-5B69-4A5D-BBCC-D17A67F1A816}" srcOrd="2" destOrd="0" parTransId="{56FC784E-ED31-4022-95B8-6C015C145163}" sibTransId="{CBA7EC6B-4593-415F-88B5-D04FFF7A51CA}"/>
    <dgm:cxn modelId="{321F1934-5CBD-4C04-8CFE-8683277B67C5}" srcId="{A1CD394A-BC1F-4E44-B133-F1521689E039}" destId="{45277C56-D550-43E7-B28D-74C7E5CECCA8}" srcOrd="0" destOrd="0" parTransId="{F56DA798-FAC7-48F5-9863-0005879CF968}" sibTransId="{4CB22AF3-694C-4B9B-AA94-043F62BBDFDE}"/>
    <dgm:cxn modelId="{FE827344-B6FB-420E-8407-56957B5CD276}" type="presOf" srcId="{469390DC-5B69-4A5D-BBCC-D17A67F1A816}" destId="{33DD32AA-47F6-4103-86C3-10C3438816FB}" srcOrd="0" destOrd="3" presId="urn:microsoft.com/office/officeart/2005/8/layout/equation2"/>
    <dgm:cxn modelId="{70BF214D-EDDE-4715-99CA-F6653DAE0D17}" srcId="{A1CD394A-BC1F-4E44-B133-F1521689E039}" destId="{3852BDC6-85C5-4B8E-BA0D-F5044F251EE9}" srcOrd="1" destOrd="0" parTransId="{446A5DC0-E329-4388-ACD1-C02CAFB1582A}" sibTransId="{E51F2E7D-0902-4BB7-BC34-6A3ED3928361}"/>
    <dgm:cxn modelId="{F0E59071-22CD-4DEC-9B64-61ACF4FD7CF5}" type="presOf" srcId="{59B17007-C0BB-4EF4-B9ED-E06DD8760236}" destId="{667EF39B-D044-41F5-8A97-3E02480E5218}" srcOrd="1" destOrd="0" presId="urn:microsoft.com/office/officeart/2005/8/layout/equation2"/>
    <dgm:cxn modelId="{BA953652-E340-4036-B1EF-3E1664356A22}" type="presOf" srcId="{45277C56-D550-43E7-B28D-74C7E5CECCA8}" destId="{33DD32AA-47F6-4103-86C3-10C3438816FB}" srcOrd="0" destOrd="1" presId="urn:microsoft.com/office/officeart/2005/8/layout/equation2"/>
    <dgm:cxn modelId="{CC2B6875-D00F-4526-8E28-4326FAF9B3AE}" type="presOf" srcId="{5B916EBA-1CBE-41F9-BED2-39B7FD046B77}" destId="{A3A31B81-0CD3-45F9-8D9F-B355267A0EAC}" srcOrd="0" destOrd="1" presId="urn:microsoft.com/office/officeart/2005/8/layout/equation2"/>
    <dgm:cxn modelId="{DA270882-F057-43CA-9BD3-33B45AA3EF2D}" srcId="{0E92A806-D562-44D8-8685-B52F92FAB89E}" destId="{A1CD394A-BC1F-4E44-B133-F1521689E039}" srcOrd="1" destOrd="0" parTransId="{C310C44F-A2CF-482E-AFCA-3E38A5BFD256}" sibTransId="{7219DA41-4A07-4996-91CD-094645D35221}"/>
    <dgm:cxn modelId="{E95A61A1-CB0A-47B8-A21B-BA869E9FABC0}" type="presOf" srcId="{3DF2ABD3-47CB-4F87-98C7-8B81F64B924F}" destId="{A3A31B81-0CD3-45F9-8D9F-B355267A0EAC}" srcOrd="0" destOrd="2" presId="urn:microsoft.com/office/officeart/2005/8/layout/equation2"/>
    <dgm:cxn modelId="{F67B1EA9-8B14-4096-8851-DCF685FE36A7}" type="presOf" srcId="{A1CD394A-BC1F-4E44-B133-F1521689E039}" destId="{33DD32AA-47F6-4103-86C3-10C3438816FB}" srcOrd="0" destOrd="0" presId="urn:microsoft.com/office/officeart/2005/8/layout/equation2"/>
    <dgm:cxn modelId="{CF4577AA-CAC9-40C8-A813-45B96F548BE7}" type="presOf" srcId="{9677D768-7341-4D7C-B621-50F45588189A}" destId="{A3A31B81-0CD3-45F9-8D9F-B355267A0EAC}" srcOrd="0" destOrd="0" presId="urn:microsoft.com/office/officeart/2005/8/layout/equation2"/>
    <dgm:cxn modelId="{1E8BECB1-A278-4223-8847-D4AFAE984844}" type="presOf" srcId="{59B17007-C0BB-4EF4-B9ED-E06DD8760236}" destId="{3A011A55-4F2D-4EE0-89F6-9F5E1D9C76F1}" srcOrd="0" destOrd="0" presId="urn:microsoft.com/office/officeart/2005/8/layout/equation2"/>
    <dgm:cxn modelId="{566A96E1-F67F-4ACA-9A62-C8944B7251F5}" srcId="{9677D768-7341-4D7C-B621-50F45588189A}" destId="{5B916EBA-1CBE-41F9-BED2-39B7FD046B77}" srcOrd="0" destOrd="0" parTransId="{44EE5357-C4AB-4F31-A1C2-5ABB313C0243}" sibTransId="{01BCADEA-D9BC-4639-AF7E-87171F056F4E}"/>
    <dgm:cxn modelId="{22F425ED-A1FF-4AF3-93C4-5275D3F51D83}" srcId="{9677D768-7341-4D7C-B621-50F45588189A}" destId="{3DF2ABD3-47CB-4F87-98C7-8B81F64B924F}" srcOrd="1" destOrd="0" parTransId="{6D3EEF0F-AFC9-4C6F-A592-48E3F3438690}" sibTransId="{D7DA66E4-0DEE-4D80-A58E-BB369C1624B2}"/>
    <dgm:cxn modelId="{099EF1F8-617B-496C-9EFE-48C6126B1D8D}" type="presOf" srcId="{3852BDC6-85C5-4B8E-BA0D-F5044F251EE9}" destId="{33DD32AA-47F6-4103-86C3-10C3438816FB}" srcOrd="0" destOrd="2" presId="urn:microsoft.com/office/officeart/2005/8/layout/equation2"/>
    <dgm:cxn modelId="{CE14B8D1-BD2E-4D04-B6A5-8470D05633AE}" type="presParOf" srcId="{218E397A-4C7C-4065-9101-E1B4D21B9C74}" destId="{0CB7F849-C167-452C-B4A7-5A578CC4C61B}" srcOrd="0" destOrd="0" presId="urn:microsoft.com/office/officeart/2005/8/layout/equation2"/>
    <dgm:cxn modelId="{1CC996DF-7345-47B0-B1D7-F33C3F71289F}" type="presParOf" srcId="{0CB7F849-C167-452C-B4A7-5A578CC4C61B}" destId="{A3A31B81-0CD3-45F9-8D9F-B355267A0EAC}" srcOrd="0" destOrd="0" presId="urn:microsoft.com/office/officeart/2005/8/layout/equation2"/>
    <dgm:cxn modelId="{D99F0B68-B67F-457A-8CB3-5B038AD51C78}" type="presParOf" srcId="{218E397A-4C7C-4065-9101-E1B4D21B9C74}" destId="{3A011A55-4F2D-4EE0-89F6-9F5E1D9C76F1}" srcOrd="1" destOrd="0" presId="urn:microsoft.com/office/officeart/2005/8/layout/equation2"/>
    <dgm:cxn modelId="{58AA28E4-D73B-443A-BD54-9DA4F2761CDC}" type="presParOf" srcId="{3A011A55-4F2D-4EE0-89F6-9F5E1D9C76F1}" destId="{667EF39B-D044-41F5-8A97-3E02480E5218}" srcOrd="0" destOrd="0" presId="urn:microsoft.com/office/officeart/2005/8/layout/equation2"/>
    <dgm:cxn modelId="{F8122AAF-E3AE-44CB-9CD1-C4EF13BE2F35}" type="presParOf" srcId="{218E397A-4C7C-4065-9101-E1B4D21B9C74}" destId="{33DD32AA-47F6-4103-86C3-10C3438816F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4005-8857-4DF0-8AD6-6A39912D497D}">
      <dsp:nvSpPr>
        <dsp:cNvPr id="0" name=""/>
        <dsp:cNvSpPr/>
      </dsp:nvSpPr>
      <dsp:spPr>
        <a:xfrm>
          <a:off x="3790062" y="2549969"/>
          <a:ext cx="2434645" cy="24346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Витрина студентов</a:t>
          </a:r>
        </a:p>
      </dsp:txBody>
      <dsp:txXfrm>
        <a:off x="4146608" y="2906515"/>
        <a:ext cx="1721553" cy="1721553"/>
      </dsp:txXfrm>
    </dsp:sp>
    <dsp:sp modelId="{B02289C3-D87F-4879-B115-3CDC44843E28}">
      <dsp:nvSpPr>
        <dsp:cNvPr id="0" name=""/>
        <dsp:cNvSpPr/>
      </dsp:nvSpPr>
      <dsp:spPr>
        <a:xfrm rot="11700000">
          <a:off x="1947555" y="2843365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487956-429A-4268-AA35-447D579C1473}">
      <dsp:nvSpPr>
        <dsp:cNvPr id="0" name=""/>
        <dsp:cNvSpPr/>
      </dsp:nvSpPr>
      <dsp:spPr>
        <a:xfrm>
          <a:off x="821986" y="203052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воинской обязанности</a:t>
          </a:r>
        </a:p>
      </dsp:txBody>
      <dsp:txXfrm>
        <a:off x="876180" y="2084718"/>
        <a:ext cx="2204525" cy="1741942"/>
      </dsp:txXfrm>
    </dsp:sp>
    <dsp:sp modelId="{16C5AC43-8487-4D42-9901-A2CEE760E9F3}">
      <dsp:nvSpPr>
        <dsp:cNvPr id="0" name=""/>
        <dsp:cNvSpPr/>
      </dsp:nvSpPr>
      <dsp:spPr>
        <a:xfrm rot="14700000">
          <a:off x="3158759" y="1399909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A2318-0E25-4371-A04B-46721260A135}">
      <dsp:nvSpPr>
        <dsp:cNvPr id="0" name=""/>
        <dsp:cNvSpPr/>
      </dsp:nvSpPr>
      <dsp:spPr>
        <a:xfrm>
          <a:off x="2525685" y="13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об успеваемости</a:t>
          </a:r>
        </a:p>
      </dsp:txBody>
      <dsp:txXfrm>
        <a:off x="2579879" y="54328"/>
        <a:ext cx="2204525" cy="1741942"/>
      </dsp:txXfrm>
    </dsp:sp>
    <dsp:sp modelId="{593881B8-6FBE-46A3-B473-C866A23C8953}">
      <dsp:nvSpPr>
        <dsp:cNvPr id="0" name=""/>
        <dsp:cNvSpPr/>
      </dsp:nvSpPr>
      <dsp:spPr>
        <a:xfrm rot="17700000">
          <a:off x="5043057" y="1399909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775DC-BB01-4527-925A-A7089FAF0764}">
      <dsp:nvSpPr>
        <dsp:cNvPr id="0" name=""/>
        <dsp:cNvSpPr/>
      </dsp:nvSpPr>
      <dsp:spPr>
        <a:xfrm>
          <a:off x="5176171" y="13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перемещении студентов</a:t>
          </a:r>
        </a:p>
      </dsp:txBody>
      <dsp:txXfrm>
        <a:off x="5230365" y="54328"/>
        <a:ext cx="2204525" cy="1741942"/>
      </dsp:txXfrm>
    </dsp:sp>
    <dsp:sp modelId="{13E68CDB-9D6B-4CB5-A65B-C6B30486A963}">
      <dsp:nvSpPr>
        <dsp:cNvPr id="0" name=""/>
        <dsp:cNvSpPr/>
      </dsp:nvSpPr>
      <dsp:spPr>
        <a:xfrm rot="20700000">
          <a:off x="6254261" y="2843365"/>
          <a:ext cx="1812953" cy="6938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B9DAD-7A8C-4370-AA0A-407F03DE92EB}">
      <dsp:nvSpPr>
        <dsp:cNvPr id="0" name=""/>
        <dsp:cNvSpPr/>
      </dsp:nvSpPr>
      <dsp:spPr>
        <a:xfrm>
          <a:off x="6879870" y="2030524"/>
          <a:ext cx="2312913" cy="1850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Данные о студенте</a:t>
          </a:r>
        </a:p>
      </dsp:txBody>
      <dsp:txXfrm>
        <a:off x="6934064" y="2084718"/>
        <a:ext cx="2204525" cy="1741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7293F-1B5D-4B12-A5C7-EA2322913A47}">
      <dsp:nvSpPr>
        <dsp:cNvPr id="0" name=""/>
        <dsp:cNvSpPr/>
      </dsp:nvSpPr>
      <dsp:spPr>
        <a:xfrm>
          <a:off x="1753969" y="1518153"/>
          <a:ext cx="3284841" cy="21909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Используется, если у сервера или клиентской машины есть доступ в защищенную сеть</a:t>
          </a:r>
        </a:p>
      </dsp:txBody>
      <dsp:txXfrm>
        <a:off x="2279543" y="1518153"/>
        <a:ext cx="2759266" cy="2190989"/>
      </dsp:txXfrm>
    </dsp:sp>
    <dsp:sp modelId="{CE9DA5ED-830B-46DC-99A4-971F7E059C85}">
      <dsp:nvSpPr>
        <dsp:cNvPr id="0" name=""/>
        <dsp:cNvSpPr/>
      </dsp:nvSpPr>
      <dsp:spPr>
        <a:xfrm>
          <a:off x="2053" y="642195"/>
          <a:ext cx="2189894" cy="21898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API</a:t>
          </a:r>
          <a:endParaRPr lang="ru-RU" sz="3200" kern="1200" dirty="0"/>
        </a:p>
      </dsp:txBody>
      <dsp:txXfrm>
        <a:off x="322756" y="962898"/>
        <a:ext cx="1548488" cy="1548488"/>
      </dsp:txXfrm>
    </dsp:sp>
    <dsp:sp modelId="{F603EF51-B4CE-434E-B9B8-96E0A09A3D27}">
      <dsp:nvSpPr>
        <dsp:cNvPr id="0" name=""/>
        <dsp:cNvSpPr/>
      </dsp:nvSpPr>
      <dsp:spPr>
        <a:xfrm>
          <a:off x="7228704" y="1518153"/>
          <a:ext cx="3284841" cy="219098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Используется, когда у сервера или клиентской машины нет доступа к защищенной сети</a:t>
          </a:r>
        </a:p>
      </dsp:txBody>
      <dsp:txXfrm>
        <a:off x="7754279" y="1518153"/>
        <a:ext cx="2759266" cy="2190989"/>
      </dsp:txXfrm>
    </dsp:sp>
    <dsp:sp modelId="{60964EE6-4D6E-4CE9-9072-E5F58F676120}">
      <dsp:nvSpPr>
        <dsp:cNvPr id="0" name=""/>
        <dsp:cNvSpPr/>
      </dsp:nvSpPr>
      <dsp:spPr>
        <a:xfrm>
          <a:off x="5476789" y="642195"/>
          <a:ext cx="2189894" cy="218989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Файловая выгрузка</a:t>
          </a:r>
        </a:p>
      </dsp:txBody>
      <dsp:txXfrm>
        <a:off x="5797492" y="962898"/>
        <a:ext cx="1548488" cy="15484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0436F-A0E9-404E-BA0C-97384D3463AF}">
      <dsp:nvSpPr>
        <dsp:cNvPr id="0" name=""/>
        <dsp:cNvSpPr/>
      </dsp:nvSpPr>
      <dsp:spPr>
        <a:xfrm>
          <a:off x="0" y="4544590"/>
          <a:ext cx="10791825" cy="5964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Выгрузка данных в Витрину студентов</a:t>
          </a:r>
        </a:p>
      </dsp:txBody>
      <dsp:txXfrm>
        <a:off x="0" y="4544590"/>
        <a:ext cx="10791825" cy="596475"/>
      </dsp:txXfrm>
    </dsp:sp>
    <dsp:sp modelId="{C473AEF7-4891-42E7-A814-D3AFF3281132}">
      <dsp:nvSpPr>
        <dsp:cNvPr id="0" name=""/>
        <dsp:cNvSpPr/>
      </dsp:nvSpPr>
      <dsp:spPr>
        <a:xfrm rot="10800000">
          <a:off x="0" y="3636159"/>
          <a:ext cx="10791825" cy="917378"/>
        </a:xfrm>
        <a:prstGeom prst="upArrowCallou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Формирование файл с данными зачетных книг</a:t>
          </a:r>
        </a:p>
      </dsp:txBody>
      <dsp:txXfrm rot="10800000">
        <a:off x="0" y="3636159"/>
        <a:ext cx="10791825" cy="596085"/>
      </dsp:txXfrm>
    </dsp:sp>
    <dsp:sp modelId="{7AEAFFDC-45B6-49AE-8AD2-01B8132174AD}">
      <dsp:nvSpPr>
        <dsp:cNvPr id="0" name=""/>
        <dsp:cNvSpPr/>
      </dsp:nvSpPr>
      <dsp:spPr>
        <a:xfrm rot="10800000">
          <a:off x="0" y="2727727"/>
          <a:ext cx="10791825" cy="917378"/>
        </a:xfrm>
        <a:prstGeom prst="upArrowCallou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Данные с UID загружаются в с помощью обработки «Выгрузка данных в витрину студентов»</a:t>
          </a:r>
        </a:p>
      </dsp:txBody>
      <dsp:txXfrm rot="10800000">
        <a:off x="0" y="2727727"/>
        <a:ext cx="10791825" cy="596085"/>
      </dsp:txXfrm>
    </dsp:sp>
    <dsp:sp modelId="{3A047DF1-BC37-4E0C-8117-5DABE6EEB3C3}">
      <dsp:nvSpPr>
        <dsp:cNvPr id="0" name=""/>
        <dsp:cNvSpPr/>
      </dsp:nvSpPr>
      <dsp:spPr>
        <a:xfrm rot="10800000">
          <a:off x="0" y="1819296"/>
          <a:ext cx="10791825" cy="917378"/>
        </a:xfrm>
        <a:prstGeom prst="upArrowCallou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Получение UID записи ГИР ВУ</a:t>
          </a:r>
        </a:p>
      </dsp:txBody>
      <dsp:txXfrm rot="10800000">
        <a:off x="0" y="1819296"/>
        <a:ext cx="10791825" cy="596085"/>
      </dsp:txXfrm>
    </dsp:sp>
    <dsp:sp modelId="{E58755EF-1683-47B3-890B-7712591B9D6D}">
      <dsp:nvSpPr>
        <dsp:cNvPr id="0" name=""/>
        <dsp:cNvSpPr/>
      </dsp:nvSpPr>
      <dsp:spPr>
        <a:xfrm rot="10800000">
          <a:off x="0" y="910864"/>
          <a:ext cx="10791825" cy="917378"/>
        </a:xfrm>
        <a:prstGeom prst="upArrowCallou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Загрузка файла в Витрину студентов</a:t>
          </a:r>
        </a:p>
      </dsp:txBody>
      <dsp:txXfrm rot="10800000">
        <a:off x="0" y="910864"/>
        <a:ext cx="10791825" cy="596085"/>
      </dsp:txXfrm>
    </dsp:sp>
    <dsp:sp modelId="{072D95ED-CFA7-43B6-B282-B355717181A2}">
      <dsp:nvSpPr>
        <dsp:cNvPr id="0" name=""/>
        <dsp:cNvSpPr/>
      </dsp:nvSpPr>
      <dsp:spPr>
        <a:xfrm rot="10800000">
          <a:off x="0" y="2432"/>
          <a:ext cx="10791825" cy="917378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100" kern="1200" dirty="0"/>
            <a:t>Формирование файла </a:t>
          </a:r>
          <a:r>
            <a:rPr lang="en-US" sz="2100" kern="1200" dirty="0"/>
            <a:t>Excel </a:t>
          </a:r>
          <a:r>
            <a:rPr lang="ru-RU" sz="2100" kern="1200" dirty="0"/>
            <a:t>с помощью «Контингента и движения»</a:t>
          </a:r>
        </a:p>
      </dsp:txBody>
      <dsp:txXfrm rot="10800000">
        <a:off x="0" y="2432"/>
        <a:ext cx="10791825" cy="5960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09C32-68D9-4991-89D0-0FA55EB6AC71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Загрузка справочников</a:t>
          </a:r>
        </a:p>
      </dsp:txBody>
      <dsp:txXfrm>
        <a:off x="144776" y="50451"/>
        <a:ext cx="2620721" cy="1534246"/>
      </dsp:txXfrm>
    </dsp:sp>
    <dsp:sp modelId="{1B29688F-8AEA-41B6-8590-103132484DCD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3052255" y="615490"/>
        <a:ext cx="403082" cy="404168"/>
      </dsp:txXfrm>
    </dsp:sp>
    <dsp:sp modelId="{0F29E0FC-DB55-47D0-BEE0-E78369008FAA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Формирование файлов студенческих билетов</a:t>
          </a:r>
        </a:p>
      </dsp:txBody>
      <dsp:txXfrm>
        <a:off x="3947439" y="50451"/>
        <a:ext cx="2620721" cy="1534246"/>
      </dsp:txXfrm>
    </dsp:sp>
    <dsp:sp modelId="{B05BC84F-C377-434B-A4A6-CD8855071E3C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6854918" y="615490"/>
        <a:ext cx="403082" cy="404168"/>
      </dsp:txXfrm>
    </dsp:sp>
    <dsp:sp modelId="{A47DE0ED-5B2A-478E-B631-D9836C994DC4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Выгрузка студенческих билетов в Витрину студентов</a:t>
          </a:r>
        </a:p>
      </dsp:txBody>
      <dsp:txXfrm>
        <a:off x="7750101" y="50451"/>
        <a:ext cx="2620721" cy="1534246"/>
      </dsp:txXfrm>
    </dsp:sp>
    <dsp:sp modelId="{03CE06BB-D741-4149-8232-746CFF59B74B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8858378" y="1871456"/>
        <a:ext cx="404168" cy="403082"/>
      </dsp:txXfrm>
    </dsp:sp>
    <dsp:sp modelId="{D6FDA594-CC9B-431C-B565-038A9F97DFF5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Загрузка файла с </a:t>
          </a:r>
          <a:r>
            <a:rPr lang="en-US" sz="2400" kern="1200" dirty="0"/>
            <a:t>UID </a:t>
          </a:r>
          <a:r>
            <a:rPr lang="ru-RU" sz="2400" kern="1200" dirty="0"/>
            <a:t>из витрины студентов</a:t>
          </a:r>
        </a:p>
      </dsp:txBody>
      <dsp:txXfrm>
        <a:off x="7750101" y="2766639"/>
        <a:ext cx="2620721" cy="1534246"/>
      </dsp:txXfrm>
    </dsp:sp>
    <dsp:sp modelId="{B303771E-DDDA-453B-88F6-4D111E554E32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7060261" y="3331678"/>
        <a:ext cx="403082" cy="404168"/>
      </dsp:txXfrm>
    </dsp:sp>
    <dsp:sp modelId="{76074EFA-3166-4E80-9E43-8743247A572E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Формирование данных об успеваемости</a:t>
          </a:r>
        </a:p>
      </dsp:txBody>
      <dsp:txXfrm>
        <a:off x="3947439" y="2766639"/>
        <a:ext cx="2620721" cy="1534246"/>
      </dsp:txXfrm>
    </dsp:sp>
    <dsp:sp modelId="{ECD817DC-E876-46B1-9C86-662D6B54371A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3257598" y="3331678"/>
        <a:ext cx="403082" cy="404168"/>
      </dsp:txXfrm>
    </dsp:sp>
    <dsp:sp modelId="{37BE48AD-57FA-473E-A49B-99F39AB73D9A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Выгрузка данных об успеваемости в Витрину студентов</a:t>
          </a:r>
        </a:p>
      </dsp:txBody>
      <dsp:txXfrm>
        <a:off x="144776" y="2766639"/>
        <a:ext cx="2620721" cy="1534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14005-8857-4DF0-8AD6-6A39912D497D}">
      <dsp:nvSpPr>
        <dsp:cNvPr id="0" name=""/>
        <dsp:cNvSpPr/>
      </dsp:nvSpPr>
      <dsp:spPr>
        <a:xfrm>
          <a:off x="3690183" y="2548327"/>
          <a:ext cx="2435455" cy="2435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Витрина студентов</a:t>
          </a:r>
        </a:p>
      </dsp:txBody>
      <dsp:txXfrm>
        <a:off x="4046847" y="2904991"/>
        <a:ext cx="1722127" cy="1722127"/>
      </dsp:txXfrm>
    </dsp:sp>
    <dsp:sp modelId="{B02289C3-D87F-4879-B115-3CDC44843E28}">
      <dsp:nvSpPr>
        <dsp:cNvPr id="0" name=""/>
        <dsp:cNvSpPr/>
      </dsp:nvSpPr>
      <dsp:spPr>
        <a:xfrm rot="11700000">
          <a:off x="1844057" y="2808685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487956-429A-4268-AA35-447D579C1473}">
      <dsp:nvSpPr>
        <dsp:cNvPr id="0" name=""/>
        <dsp:cNvSpPr/>
      </dsp:nvSpPr>
      <dsp:spPr>
        <a:xfrm>
          <a:off x="724661" y="2029658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Подсистема «Воинский учет»</a:t>
          </a:r>
        </a:p>
      </dsp:txBody>
      <dsp:txXfrm>
        <a:off x="778873" y="2083870"/>
        <a:ext cx="2205258" cy="1742521"/>
      </dsp:txXfrm>
    </dsp:sp>
    <dsp:sp modelId="{16C5AC43-8487-4D42-9901-A2CEE760E9F3}">
      <dsp:nvSpPr>
        <dsp:cNvPr id="0" name=""/>
        <dsp:cNvSpPr/>
      </dsp:nvSpPr>
      <dsp:spPr>
        <a:xfrm rot="14700000">
          <a:off x="3061220" y="1399637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A2318-0E25-4371-A04B-46721260A135}">
      <dsp:nvSpPr>
        <dsp:cNvPr id="0" name=""/>
        <dsp:cNvSpPr/>
      </dsp:nvSpPr>
      <dsp:spPr>
        <a:xfrm>
          <a:off x="2426936" y="966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Документ «Электронная зачетная книга»</a:t>
          </a:r>
        </a:p>
      </dsp:txBody>
      <dsp:txXfrm>
        <a:off x="2481148" y="55178"/>
        <a:ext cx="2205258" cy="1742521"/>
      </dsp:txXfrm>
    </dsp:sp>
    <dsp:sp modelId="{593881B8-6FBE-46A3-B473-C866A23C8953}">
      <dsp:nvSpPr>
        <dsp:cNvPr id="0" name=""/>
        <dsp:cNvSpPr/>
      </dsp:nvSpPr>
      <dsp:spPr>
        <a:xfrm rot="17700000">
          <a:off x="4944510" y="1399637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775DC-BB01-4527-925A-A7089FAF0764}">
      <dsp:nvSpPr>
        <dsp:cNvPr id="0" name=""/>
        <dsp:cNvSpPr/>
      </dsp:nvSpPr>
      <dsp:spPr>
        <a:xfrm>
          <a:off x="5075204" y="966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Документ «Приказы»</a:t>
          </a:r>
        </a:p>
      </dsp:txBody>
      <dsp:txXfrm>
        <a:off x="5129416" y="55178"/>
        <a:ext cx="2205258" cy="1742521"/>
      </dsp:txXfrm>
    </dsp:sp>
    <dsp:sp modelId="{13E68CDB-9D6B-4CB5-A65B-C6B30486A963}">
      <dsp:nvSpPr>
        <dsp:cNvPr id="0" name=""/>
        <dsp:cNvSpPr/>
      </dsp:nvSpPr>
      <dsp:spPr>
        <a:xfrm rot="20700000">
          <a:off x="6155066" y="2842321"/>
          <a:ext cx="1810091" cy="69410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9B9DAD-7A8C-4370-AA0A-407F03DE92EB}">
      <dsp:nvSpPr>
        <dsp:cNvPr id="0" name=""/>
        <dsp:cNvSpPr/>
      </dsp:nvSpPr>
      <dsp:spPr>
        <a:xfrm>
          <a:off x="6777478" y="2029658"/>
          <a:ext cx="2313682" cy="185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Справочник «Физические лица»</a:t>
          </a:r>
        </a:p>
      </dsp:txBody>
      <dsp:txXfrm>
        <a:off x="6831690" y="2083870"/>
        <a:ext cx="2205258" cy="1742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E0276-3C6F-4F4B-AA87-EC0FE82E9347}">
      <dsp:nvSpPr>
        <dsp:cNvPr id="0" name=""/>
        <dsp:cNvSpPr/>
      </dsp:nvSpPr>
      <dsp:spPr>
        <a:xfrm>
          <a:off x="0" y="326796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F6AD9-B631-4F09-BB94-82870388AF35}">
      <dsp:nvSpPr>
        <dsp:cNvPr id="0" name=""/>
        <dsp:cNvSpPr/>
      </dsp:nvSpPr>
      <dsp:spPr>
        <a:xfrm>
          <a:off x="525780" y="31596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Приказы о зачислении</a:t>
          </a:r>
        </a:p>
      </dsp:txBody>
      <dsp:txXfrm>
        <a:off x="554601" y="60417"/>
        <a:ext cx="7303278" cy="532758"/>
      </dsp:txXfrm>
    </dsp:sp>
    <dsp:sp modelId="{B7BB0367-65FB-4BE9-B11E-062DA1E97BBC}">
      <dsp:nvSpPr>
        <dsp:cNvPr id="0" name=""/>
        <dsp:cNvSpPr/>
      </dsp:nvSpPr>
      <dsp:spPr>
        <a:xfrm>
          <a:off x="0" y="1233996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283F8-05F8-4746-9EE3-C196D9626BA8}">
      <dsp:nvSpPr>
        <dsp:cNvPr id="0" name=""/>
        <dsp:cNvSpPr/>
      </dsp:nvSpPr>
      <dsp:spPr>
        <a:xfrm>
          <a:off x="525780" y="938796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Приказы об отчислении</a:t>
          </a:r>
        </a:p>
      </dsp:txBody>
      <dsp:txXfrm>
        <a:off x="554601" y="967617"/>
        <a:ext cx="7303278" cy="532758"/>
      </dsp:txXfrm>
    </dsp:sp>
    <dsp:sp modelId="{9C465011-F777-44E5-B948-C6BD36CB2408}">
      <dsp:nvSpPr>
        <dsp:cNvPr id="0" name=""/>
        <dsp:cNvSpPr/>
      </dsp:nvSpPr>
      <dsp:spPr>
        <a:xfrm>
          <a:off x="0" y="2141196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951FD-5B02-4BF1-8BDB-3F8C4A4FAFFE}">
      <dsp:nvSpPr>
        <dsp:cNvPr id="0" name=""/>
        <dsp:cNvSpPr/>
      </dsp:nvSpPr>
      <dsp:spPr>
        <a:xfrm>
          <a:off x="525780" y="1845996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Приказы об уходе и выходе из академического отпуска</a:t>
          </a:r>
        </a:p>
      </dsp:txBody>
      <dsp:txXfrm>
        <a:off x="554601" y="1874817"/>
        <a:ext cx="7303278" cy="532758"/>
      </dsp:txXfrm>
    </dsp:sp>
    <dsp:sp modelId="{BAD88C07-DDC6-4BFE-8368-7EB400A6D9FA}">
      <dsp:nvSpPr>
        <dsp:cNvPr id="0" name=""/>
        <dsp:cNvSpPr/>
      </dsp:nvSpPr>
      <dsp:spPr>
        <a:xfrm>
          <a:off x="0" y="3048397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F0B0C-48DC-4CB7-AC7E-331720DD9EC4}">
      <dsp:nvSpPr>
        <dsp:cNvPr id="0" name=""/>
        <dsp:cNvSpPr/>
      </dsp:nvSpPr>
      <dsp:spPr>
        <a:xfrm>
          <a:off x="525780" y="2753196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Приказы о переводе на следующий курс</a:t>
          </a:r>
        </a:p>
      </dsp:txBody>
      <dsp:txXfrm>
        <a:off x="554601" y="2782017"/>
        <a:ext cx="7303278" cy="532758"/>
      </dsp:txXfrm>
    </dsp:sp>
    <dsp:sp modelId="{08D9D7BD-4BFE-4B83-82ED-DEAC43057A83}">
      <dsp:nvSpPr>
        <dsp:cNvPr id="0" name=""/>
        <dsp:cNvSpPr/>
      </dsp:nvSpPr>
      <dsp:spPr>
        <a:xfrm>
          <a:off x="0" y="3955597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7598D-B544-4E3B-A303-337E450AD674}">
      <dsp:nvSpPr>
        <dsp:cNvPr id="0" name=""/>
        <dsp:cNvSpPr/>
      </dsp:nvSpPr>
      <dsp:spPr>
        <a:xfrm>
          <a:off x="525780" y="3660397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Приказы о назначении тем работ</a:t>
          </a:r>
        </a:p>
      </dsp:txBody>
      <dsp:txXfrm>
        <a:off x="554601" y="3689218"/>
        <a:ext cx="7303278" cy="532758"/>
      </dsp:txXfrm>
    </dsp:sp>
    <dsp:sp modelId="{9762B53C-CC6E-4D4E-A39B-1E2C8B4BCB94}">
      <dsp:nvSpPr>
        <dsp:cNvPr id="0" name=""/>
        <dsp:cNvSpPr/>
      </dsp:nvSpPr>
      <dsp:spPr>
        <a:xfrm>
          <a:off x="0" y="4862796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C6365-7964-4316-A791-84F731DD158E}">
      <dsp:nvSpPr>
        <dsp:cNvPr id="0" name=""/>
        <dsp:cNvSpPr/>
      </dsp:nvSpPr>
      <dsp:spPr>
        <a:xfrm>
          <a:off x="525780" y="4567597"/>
          <a:ext cx="7360920" cy="59040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 другие…</a:t>
          </a:r>
        </a:p>
      </dsp:txBody>
      <dsp:txXfrm>
        <a:off x="554601" y="4596418"/>
        <a:ext cx="730327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5259-BF66-43C8-9676-935BF3EB341F}">
      <dsp:nvSpPr>
        <dsp:cNvPr id="0" name=""/>
        <dsp:cNvSpPr/>
      </dsp:nvSpPr>
      <dsp:spPr>
        <a:xfrm>
          <a:off x="1117" y="499507"/>
          <a:ext cx="4068407" cy="2034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Приказ о зачислении в вуз</a:t>
          </a:r>
        </a:p>
      </dsp:txBody>
      <dsp:txXfrm>
        <a:off x="60697" y="559087"/>
        <a:ext cx="3949247" cy="1915043"/>
      </dsp:txXfrm>
    </dsp:sp>
    <dsp:sp modelId="{29AB3929-1969-4052-9E3D-C3D307154EC9}">
      <dsp:nvSpPr>
        <dsp:cNvPr id="0" name=""/>
        <dsp:cNvSpPr/>
      </dsp:nvSpPr>
      <dsp:spPr>
        <a:xfrm>
          <a:off x="407958" y="2533711"/>
          <a:ext cx="406840" cy="152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52"/>
              </a:lnTo>
              <a:lnTo>
                <a:pt x="406840" y="15256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BB528-28A1-4885-B524-ABA638FEDD16}">
      <dsp:nvSpPr>
        <dsp:cNvPr id="0" name=""/>
        <dsp:cNvSpPr/>
      </dsp:nvSpPr>
      <dsp:spPr>
        <a:xfrm>
          <a:off x="814799" y="3042262"/>
          <a:ext cx="3254725" cy="203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Создается во время приемной кампании из мастера списков поступающих</a:t>
          </a:r>
        </a:p>
      </dsp:txBody>
      <dsp:txXfrm>
        <a:off x="874379" y="3101842"/>
        <a:ext cx="3135565" cy="1915043"/>
      </dsp:txXfrm>
    </dsp:sp>
    <dsp:sp modelId="{3E7CF4D3-9710-444D-BB79-68E918381165}">
      <dsp:nvSpPr>
        <dsp:cNvPr id="0" name=""/>
        <dsp:cNvSpPr/>
      </dsp:nvSpPr>
      <dsp:spPr>
        <a:xfrm>
          <a:off x="5086626" y="499507"/>
          <a:ext cx="4068407" cy="2034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Приказ о зачислении в вуз вне приемной кампании</a:t>
          </a:r>
        </a:p>
      </dsp:txBody>
      <dsp:txXfrm>
        <a:off x="5146206" y="559087"/>
        <a:ext cx="3949247" cy="1915043"/>
      </dsp:txXfrm>
    </dsp:sp>
    <dsp:sp modelId="{4A5A56AE-34B1-4B01-9FEF-9CC7E7C3BA62}">
      <dsp:nvSpPr>
        <dsp:cNvPr id="0" name=""/>
        <dsp:cNvSpPr/>
      </dsp:nvSpPr>
      <dsp:spPr>
        <a:xfrm>
          <a:off x="5493467" y="2533711"/>
          <a:ext cx="406840" cy="1525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5652"/>
              </a:lnTo>
              <a:lnTo>
                <a:pt x="406840" y="15256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40A61-CAD4-41A9-835F-C07566C80FFF}">
      <dsp:nvSpPr>
        <dsp:cNvPr id="0" name=""/>
        <dsp:cNvSpPr/>
      </dsp:nvSpPr>
      <dsp:spPr>
        <a:xfrm>
          <a:off x="5900308" y="3042262"/>
          <a:ext cx="3254725" cy="2034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Создается из формы списка документа «Приказы»</a:t>
          </a:r>
        </a:p>
      </dsp:txBody>
      <dsp:txXfrm>
        <a:off x="5959888" y="3101842"/>
        <a:ext cx="3135565" cy="1915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2315F-D7C9-4EAB-A982-95A13804A20F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Учебный план</a:t>
          </a:r>
        </a:p>
      </dsp:txBody>
      <dsp:txXfrm>
        <a:off x="38234" y="38234"/>
        <a:ext cx="7529629" cy="1228933"/>
      </dsp:txXfrm>
    </dsp:sp>
    <dsp:sp modelId="{5318EF70-0A25-4E26-A1ED-8D68B3D7F4CC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Ведомость</a:t>
          </a:r>
        </a:p>
      </dsp:txBody>
      <dsp:txXfrm>
        <a:off x="826903" y="1561202"/>
        <a:ext cx="7224611" cy="1228933"/>
      </dsp:txXfrm>
    </dsp:sp>
    <dsp:sp modelId="{12F7A474-E298-4E1A-84C5-88A737031B60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Электронная зачетная книга</a:t>
          </a:r>
        </a:p>
      </dsp:txBody>
      <dsp:txXfrm>
        <a:off x="1615573" y="3084170"/>
        <a:ext cx="7224611" cy="1228933"/>
      </dsp:txXfrm>
    </dsp:sp>
    <dsp:sp modelId="{072BD0E8-EF10-4204-92F5-77C03BB16003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8280664" y="989929"/>
        <a:ext cx="466680" cy="638504"/>
      </dsp:txXfrm>
    </dsp:sp>
    <dsp:sp modelId="{6C58E00E-8355-491B-B16D-5699DC21603F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9069334" y="2504195"/>
        <a:ext cx="466680" cy="638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254D4-2234-49A8-9B1C-39C2A5A8DFE4}">
      <dsp:nvSpPr>
        <dsp:cNvPr id="0" name=""/>
        <dsp:cNvSpPr/>
      </dsp:nvSpPr>
      <dsp:spPr>
        <a:xfrm>
          <a:off x="3693" y="76880"/>
          <a:ext cx="3601618" cy="1357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Отчет «Аттестационная ведомость»</a:t>
          </a:r>
        </a:p>
      </dsp:txBody>
      <dsp:txXfrm>
        <a:off x="3693" y="76880"/>
        <a:ext cx="3601618" cy="1357766"/>
      </dsp:txXfrm>
    </dsp:sp>
    <dsp:sp modelId="{B07F8D02-D39C-422B-8D50-4BE090081E46}">
      <dsp:nvSpPr>
        <dsp:cNvPr id="0" name=""/>
        <dsp:cNvSpPr/>
      </dsp:nvSpPr>
      <dsp:spPr>
        <a:xfrm>
          <a:off x="3693" y="1434647"/>
          <a:ext cx="3601618" cy="34185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0" i="0" kern="1200" dirty="0"/>
            <a:t>Используется  для отображения информации об итогах аттестаций, проведенных в рамках учебного процесса.</a:t>
          </a:r>
          <a:endParaRPr lang="ru-RU" sz="2700" kern="1200" dirty="0"/>
        </a:p>
      </dsp:txBody>
      <dsp:txXfrm>
        <a:off x="3693" y="1434647"/>
        <a:ext cx="3601618" cy="3418554"/>
      </dsp:txXfrm>
    </dsp:sp>
    <dsp:sp modelId="{72756947-2FD9-4FE7-AD6B-DC3FAD59E872}">
      <dsp:nvSpPr>
        <dsp:cNvPr id="0" name=""/>
        <dsp:cNvSpPr/>
      </dsp:nvSpPr>
      <dsp:spPr>
        <a:xfrm>
          <a:off x="4109539" y="76880"/>
          <a:ext cx="3601618" cy="135776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Отчет «Успеваемость обучающегося»</a:t>
          </a:r>
        </a:p>
      </dsp:txBody>
      <dsp:txXfrm>
        <a:off x="4109539" y="76880"/>
        <a:ext cx="3601618" cy="1357766"/>
      </dsp:txXfrm>
    </dsp:sp>
    <dsp:sp modelId="{D7893D9C-EA2D-4115-B820-61CE11409DFA}">
      <dsp:nvSpPr>
        <dsp:cNvPr id="0" name=""/>
        <dsp:cNvSpPr/>
      </dsp:nvSpPr>
      <dsp:spPr>
        <a:xfrm>
          <a:off x="4109539" y="1434647"/>
          <a:ext cx="3601618" cy="3418554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0" i="0" kern="1200" dirty="0"/>
            <a:t>Используется для предоставления информации об успеваемости студента на протяжении всего периода обучения.</a:t>
          </a:r>
          <a:endParaRPr lang="ru-RU" sz="2700" kern="1200" dirty="0"/>
        </a:p>
      </dsp:txBody>
      <dsp:txXfrm>
        <a:off x="4109539" y="1434647"/>
        <a:ext cx="3601618" cy="3418554"/>
      </dsp:txXfrm>
    </dsp:sp>
    <dsp:sp modelId="{0FD69B06-5C09-4683-920A-4E8832D02F5A}">
      <dsp:nvSpPr>
        <dsp:cNvPr id="0" name=""/>
        <dsp:cNvSpPr/>
      </dsp:nvSpPr>
      <dsp:spPr>
        <a:xfrm>
          <a:off x="8215385" y="76880"/>
          <a:ext cx="3601618" cy="135776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Отчет «Анализ успеваемости обучающегося»</a:t>
          </a:r>
        </a:p>
      </dsp:txBody>
      <dsp:txXfrm>
        <a:off x="8215385" y="76880"/>
        <a:ext cx="3601618" cy="1357766"/>
      </dsp:txXfrm>
    </dsp:sp>
    <dsp:sp modelId="{518AD686-4A3D-4B9B-9E03-22775E807AFE}">
      <dsp:nvSpPr>
        <dsp:cNvPr id="0" name=""/>
        <dsp:cNvSpPr/>
      </dsp:nvSpPr>
      <dsp:spPr>
        <a:xfrm>
          <a:off x="8215385" y="1434647"/>
          <a:ext cx="3601618" cy="3418554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b="0" i="0" kern="1200" dirty="0"/>
            <a:t>Используется для предоставления подробной информации об оценках, полученных студентами и аспирантами вуза.</a:t>
          </a:r>
          <a:endParaRPr lang="ru-RU" sz="2700" kern="1200" dirty="0"/>
        </a:p>
      </dsp:txBody>
      <dsp:txXfrm>
        <a:off x="8215385" y="1434647"/>
        <a:ext cx="3601618" cy="34185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91E4C-F40F-4A1D-A1C9-BAEDDE55ACCC}">
      <dsp:nvSpPr>
        <dsp:cNvPr id="0" name=""/>
        <dsp:cNvSpPr/>
      </dsp:nvSpPr>
      <dsp:spPr>
        <a:xfrm>
          <a:off x="693434" y="835371"/>
          <a:ext cx="3424300" cy="3332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Физическое лицо</a:t>
          </a:r>
        </a:p>
      </dsp:txBody>
      <dsp:txXfrm>
        <a:off x="1194911" y="1323404"/>
        <a:ext cx="2421346" cy="2356433"/>
      </dsp:txXfrm>
    </dsp:sp>
    <dsp:sp modelId="{3C258F71-9D02-49AE-9330-C19C910F1A0C}">
      <dsp:nvSpPr>
        <dsp:cNvPr id="0" name=""/>
        <dsp:cNvSpPr/>
      </dsp:nvSpPr>
      <dsp:spPr>
        <a:xfrm>
          <a:off x="2655161" y="851917"/>
          <a:ext cx="340352" cy="340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13900-0FC0-41A1-B42D-AB3DD3668999}">
      <dsp:nvSpPr>
        <dsp:cNvPr id="0" name=""/>
        <dsp:cNvSpPr/>
      </dsp:nvSpPr>
      <dsp:spPr>
        <a:xfrm>
          <a:off x="1849491" y="3825567"/>
          <a:ext cx="246787" cy="246790"/>
        </a:xfrm>
        <a:prstGeom prst="ellipse">
          <a:avLst/>
        </a:prstGeom>
        <a:solidFill>
          <a:schemeClr val="accent3">
            <a:hueOff val="193614"/>
            <a:satOff val="7143"/>
            <a:lumOff val="-1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2160-A46F-471B-8C93-09EAECFC8DA1}">
      <dsp:nvSpPr>
        <dsp:cNvPr id="0" name=""/>
        <dsp:cNvSpPr/>
      </dsp:nvSpPr>
      <dsp:spPr>
        <a:xfrm>
          <a:off x="4166654" y="2233945"/>
          <a:ext cx="246787" cy="246790"/>
        </a:xfrm>
        <a:prstGeom prst="ellips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460DF-5D3F-436F-BF55-408344CEA83E}">
      <dsp:nvSpPr>
        <dsp:cNvPr id="0" name=""/>
        <dsp:cNvSpPr/>
      </dsp:nvSpPr>
      <dsp:spPr>
        <a:xfrm>
          <a:off x="2987350" y="4088095"/>
          <a:ext cx="340352" cy="340499"/>
        </a:xfrm>
        <a:prstGeom prst="ellipse">
          <a:avLst/>
        </a:prstGeom>
        <a:solidFill>
          <a:schemeClr val="accent3">
            <a:hueOff val="580843"/>
            <a:satOff val="21429"/>
            <a:lumOff val="-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AABC7-2637-4938-9A38-A7C29BE42021}">
      <dsp:nvSpPr>
        <dsp:cNvPr id="0" name=""/>
        <dsp:cNvSpPr/>
      </dsp:nvSpPr>
      <dsp:spPr>
        <a:xfrm>
          <a:off x="1918567" y="1335841"/>
          <a:ext cx="246787" cy="246790"/>
        </a:xfrm>
        <a:prstGeom prst="ellips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EB853-0FAF-4733-814E-428D2653026A}">
      <dsp:nvSpPr>
        <dsp:cNvPr id="0" name=""/>
        <dsp:cNvSpPr/>
      </dsp:nvSpPr>
      <dsp:spPr>
        <a:xfrm>
          <a:off x="1141783" y="2747556"/>
          <a:ext cx="246787" cy="246790"/>
        </a:xfrm>
        <a:prstGeom prst="ellipse">
          <a:avLst/>
        </a:prstGeom>
        <a:solidFill>
          <a:schemeClr val="accent3">
            <a:hueOff val="968071"/>
            <a:satOff val="35714"/>
            <a:lumOff val="-5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85396-6CB1-4433-881B-46F0CA8D8D03}">
      <dsp:nvSpPr>
        <dsp:cNvPr id="0" name=""/>
        <dsp:cNvSpPr/>
      </dsp:nvSpPr>
      <dsp:spPr>
        <a:xfrm>
          <a:off x="-260040" y="1278160"/>
          <a:ext cx="1667045" cy="1776014"/>
        </a:xfrm>
        <a:prstGeom prst="ellips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Основные данные</a:t>
          </a:r>
        </a:p>
      </dsp:txBody>
      <dsp:txXfrm>
        <a:off x="-15907" y="1538251"/>
        <a:ext cx="1178779" cy="1255832"/>
      </dsp:txXfrm>
    </dsp:sp>
    <dsp:sp modelId="{4B2AC98E-F1FB-4AA8-A1B6-16821F02737D}">
      <dsp:nvSpPr>
        <dsp:cNvPr id="0" name=""/>
        <dsp:cNvSpPr/>
      </dsp:nvSpPr>
      <dsp:spPr>
        <a:xfrm>
          <a:off x="2311040" y="1346571"/>
          <a:ext cx="340352" cy="34049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1DAE-C9D4-44CC-95C1-9BAF7B6DD61D}">
      <dsp:nvSpPr>
        <dsp:cNvPr id="0" name=""/>
        <dsp:cNvSpPr/>
      </dsp:nvSpPr>
      <dsp:spPr>
        <a:xfrm>
          <a:off x="68604" y="3153152"/>
          <a:ext cx="615398" cy="615546"/>
        </a:xfrm>
        <a:prstGeom prst="ellips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89DDB-2A91-40BC-802E-822FCE52D289}">
      <dsp:nvSpPr>
        <dsp:cNvPr id="0" name=""/>
        <dsp:cNvSpPr/>
      </dsp:nvSpPr>
      <dsp:spPr>
        <a:xfrm>
          <a:off x="3076255" y="368909"/>
          <a:ext cx="1965727" cy="1988520"/>
        </a:xfrm>
        <a:prstGeom prst="ellipse">
          <a:avLst/>
        </a:prstGeom>
        <a:solidFill>
          <a:schemeClr val="accent3">
            <a:hueOff val="1742528"/>
            <a:satOff val="64286"/>
            <a:lumOff val="-9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Успеваемость</a:t>
          </a:r>
        </a:p>
      </dsp:txBody>
      <dsp:txXfrm>
        <a:off x="3364129" y="660121"/>
        <a:ext cx="1389979" cy="1406096"/>
      </dsp:txXfrm>
    </dsp:sp>
    <dsp:sp modelId="{58D32101-357C-4550-9836-86C6930830DE}">
      <dsp:nvSpPr>
        <dsp:cNvPr id="0" name=""/>
        <dsp:cNvSpPr/>
      </dsp:nvSpPr>
      <dsp:spPr>
        <a:xfrm>
          <a:off x="3728340" y="1817620"/>
          <a:ext cx="340352" cy="340499"/>
        </a:xfrm>
        <a:prstGeom prst="ellips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74A9D-BE2D-4F87-A472-BA9DDA078567}">
      <dsp:nvSpPr>
        <dsp:cNvPr id="0" name=""/>
        <dsp:cNvSpPr/>
      </dsp:nvSpPr>
      <dsp:spPr>
        <a:xfrm>
          <a:off x="-165623" y="3885655"/>
          <a:ext cx="246787" cy="246790"/>
        </a:xfrm>
        <a:prstGeom prst="ellipse">
          <a:avLst/>
        </a:prstGeom>
        <a:solidFill>
          <a:schemeClr val="accent3">
            <a:hueOff val="2129756"/>
            <a:satOff val="78571"/>
            <a:lumOff val="-11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E75AD-35CD-4D47-A3E2-FB312BAB5649}">
      <dsp:nvSpPr>
        <dsp:cNvPr id="0" name=""/>
        <dsp:cNvSpPr/>
      </dsp:nvSpPr>
      <dsp:spPr>
        <a:xfrm>
          <a:off x="2293457" y="3534426"/>
          <a:ext cx="246787" cy="246790"/>
        </a:xfrm>
        <a:prstGeom prst="ellips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20845-E80D-443D-A23F-1809D33A4AF4}">
      <dsp:nvSpPr>
        <dsp:cNvPr id="0" name=""/>
        <dsp:cNvSpPr/>
      </dsp:nvSpPr>
      <dsp:spPr>
        <a:xfrm>
          <a:off x="2598812" y="2429753"/>
          <a:ext cx="2095938" cy="2193871"/>
        </a:xfrm>
        <a:prstGeom prst="ellipse">
          <a:avLst/>
        </a:prstGeom>
        <a:solidFill>
          <a:schemeClr val="accent3">
            <a:hueOff val="2516985"/>
            <a:satOff val="92857"/>
            <a:lumOff val="-136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Воинская обязанность</a:t>
          </a:r>
        </a:p>
      </dsp:txBody>
      <dsp:txXfrm>
        <a:off x="2905755" y="2751038"/>
        <a:ext cx="1482052" cy="1551301"/>
      </dsp:txXfrm>
    </dsp:sp>
    <dsp:sp modelId="{8EB5B3F5-8621-4C45-8A89-3BCA0B023B96}">
      <dsp:nvSpPr>
        <dsp:cNvPr id="0" name=""/>
        <dsp:cNvSpPr/>
      </dsp:nvSpPr>
      <dsp:spPr>
        <a:xfrm>
          <a:off x="4518310" y="3065881"/>
          <a:ext cx="246787" cy="24679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243B-6E4A-4EB0-8728-CB81D96A3411}">
      <dsp:nvSpPr>
        <dsp:cNvPr id="0" name=""/>
        <dsp:cNvSpPr/>
      </dsp:nvSpPr>
      <dsp:spPr>
        <a:xfrm>
          <a:off x="889519" y="282151"/>
          <a:ext cx="3354256" cy="33545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solidFill>
                <a:schemeClr val="tx1"/>
              </a:solidFill>
            </a:rPr>
            <a:t>Витрина студентов</a:t>
          </a:r>
        </a:p>
      </dsp:txBody>
      <dsp:txXfrm>
        <a:off x="1380738" y="773409"/>
        <a:ext cx="2371818" cy="2372006"/>
      </dsp:txXfrm>
    </dsp:sp>
    <dsp:sp modelId="{57C79787-6355-4FF6-9AAE-E3B9A6C6CB5E}">
      <dsp:nvSpPr>
        <dsp:cNvPr id="0" name=""/>
        <dsp:cNvSpPr/>
      </dsp:nvSpPr>
      <dsp:spPr>
        <a:xfrm>
          <a:off x="2444262" y="0"/>
          <a:ext cx="373292" cy="373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B39CE-6DFE-438F-906F-BFA430343794}">
      <dsp:nvSpPr>
        <dsp:cNvPr id="0" name=""/>
        <dsp:cNvSpPr/>
      </dsp:nvSpPr>
      <dsp:spPr>
        <a:xfrm>
          <a:off x="1560957" y="3258119"/>
          <a:ext cx="270368" cy="270399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E19B8-EE88-4AD2-9752-F85EF2B37BD2}">
      <dsp:nvSpPr>
        <dsp:cNvPr id="0" name=""/>
        <dsp:cNvSpPr/>
      </dsp:nvSpPr>
      <dsp:spPr>
        <a:xfrm>
          <a:off x="4100268" y="1514237"/>
          <a:ext cx="270368" cy="270399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ABD7-C8C1-4C89-9B44-8FCFE23F9E09}">
      <dsp:nvSpPr>
        <dsp:cNvPr id="0" name=""/>
        <dsp:cNvSpPr/>
      </dsp:nvSpPr>
      <dsp:spPr>
        <a:xfrm>
          <a:off x="2807954" y="3545761"/>
          <a:ext cx="373292" cy="373073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B1B8-D8B4-4E4E-82F7-6F240524AB27}">
      <dsp:nvSpPr>
        <dsp:cNvPr id="0" name=""/>
        <dsp:cNvSpPr/>
      </dsp:nvSpPr>
      <dsp:spPr>
        <a:xfrm>
          <a:off x="1637382" y="530218"/>
          <a:ext cx="270368" cy="270399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7DAF-3A26-4573-BC64-10C4454EE26F}">
      <dsp:nvSpPr>
        <dsp:cNvPr id="0" name=""/>
        <dsp:cNvSpPr/>
      </dsp:nvSpPr>
      <dsp:spPr>
        <a:xfrm>
          <a:off x="785952" y="2076982"/>
          <a:ext cx="270368" cy="27039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31B81-0CD3-45F9-8D9F-B355267A0EAC}">
      <dsp:nvSpPr>
        <dsp:cNvPr id="0" name=""/>
        <dsp:cNvSpPr/>
      </dsp:nvSpPr>
      <dsp:spPr>
        <a:xfrm>
          <a:off x="4621" y="344128"/>
          <a:ext cx="4040906" cy="404090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Физическое лицо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Вкладка «Воинский учет»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Вкладка «Водительские удостоверения»</a:t>
          </a:r>
        </a:p>
      </dsp:txBody>
      <dsp:txXfrm>
        <a:off x="596398" y="935905"/>
        <a:ext cx="2857352" cy="2857352"/>
      </dsp:txXfrm>
    </dsp:sp>
    <dsp:sp modelId="{3A011A55-4F2D-4EE0-89F6-9F5E1D9C76F1}">
      <dsp:nvSpPr>
        <dsp:cNvPr id="0" name=""/>
        <dsp:cNvSpPr/>
      </dsp:nvSpPr>
      <dsp:spPr>
        <a:xfrm>
          <a:off x="4651663" y="1612972"/>
          <a:ext cx="1285008" cy="15032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4651663" y="1913615"/>
        <a:ext cx="899506" cy="901931"/>
      </dsp:txXfrm>
    </dsp:sp>
    <dsp:sp modelId="{33DD32AA-47F6-4103-86C3-10C3438816FB}">
      <dsp:nvSpPr>
        <dsp:cNvPr id="0" name=""/>
        <dsp:cNvSpPr/>
      </dsp:nvSpPr>
      <dsp:spPr>
        <a:xfrm>
          <a:off x="6470072" y="344128"/>
          <a:ext cx="4040906" cy="4040906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Подсистема «Воинский учет»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0" i="0" u="none" kern="1200" dirty="0"/>
            <a:t>Карточка гражданина, подлежащего воинскому учету (форма №10)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Приложение №4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/>
            <a:t>Приложение №5</a:t>
          </a:r>
        </a:p>
      </dsp:txBody>
      <dsp:txXfrm>
        <a:off x="7061849" y="935905"/>
        <a:ext cx="2857352" cy="285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12D6C-4603-4ACE-ABE2-8E1CE0C4831B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B493-1956-486E-8992-38AAF7A85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26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8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9BFBF-4472-4B61-BCA8-FD79C34DCE78}" type="datetimeFigureOut">
              <a:rPr lang="ru-RU" altLang="ru-RU"/>
              <a:pPr>
                <a:defRPr/>
              </a:pPr>
              <a:t>25.09.2025</a:t>
            </a:fld>
            <a:endParaRPr lang="ru-RU" alt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759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B7B84-0B97-4B91-B9DD-A0FA24A0950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5630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46AA97-19DA-4293-BA38-33BB34E5D13A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422CF-3A15-48A1-BCA3-B4D9EF128C99}" type="slidenum">
              <a:rPr lang="ru-RU" altLang="ru-RU" smtClean="0"/>
              <a:pPr/>
              <a:t>42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CDA4B-25B5-4612-8852-61FDBDD8FD77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98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770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287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9B7B84-0B97-4B91-B9DD-A0FA24A09506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88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C6C55-AC8D-4A14-B28D-5F6F289F8AA7}" type="slidenum">
              <a:rPr lang="ru-RU" altLang="ru-RU" smtClean="0"/>
              <a:pPr/>
              <a:t>41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4565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54920-BAA1-4744-BAE2-2E83A1B11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6E447-228E-4599-A11C-20ABA1DAC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1395D-76FF-4B51-B0F5-09CCB7DB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67267-CAA5-4A2A-B33A-DCBCFF61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C95CF-9F4B-4581-9D80-23DA68AD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86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E2CC3-48F8-4C38-846E-67AFE112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84426-6F17-49B1-9F90-FA7ACBB23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6B4B5-C21D-40A6-B946-67B786D8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40FF0-70F8-41B3-A01E-5CDA9910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F6B57-EAFA-439B-BA95-E7F7509C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56B90-FACA-4FD6-BD70-79AB4BBE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AFA0DC-F07B-4FB3-B948-09E4BAEF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9648D-B2B7-4FB6-BDCE-3F8F8F4A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30004-113E-45CB-8062-8460B066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CC673-EF6F-4B64-BCC8-99955A6F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93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7D232D0-5600-4B6E-B110-135CFEFE8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5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1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592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615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EC14-09C4-436A-9BD2-4125C175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18F4D-58D5-45CD-8F50-CBBF4492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89E11-0116-4055-B921-68DB3F34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9E4EB-226F-424D-8355-F610265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E2E59-095F-4D0A-9A3F-15B7C877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7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430C6-C696-4DDA-8654-E5323233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C431D9-094C-4096-8F14-B7AC807D1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2123F-21AC-46DD-9431-F8C7F6BA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D54E0-417D-4B73-98F6-D2C662D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304FE-4142-40C2-88AC-1ED0A2ED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6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8C7E-F436-4387-9B6C-2488C7F5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51D35-C4CE-4BC0-AEAC-A3AB736F4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C632B0-9952-464C-9E33-3399E6163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30ACB5-8545-4A0C-927B-93924A6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43F64-34CA-46F5-8FB9-5D0EC48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99B0B-8726-4E30-BE3C-2335C8E6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33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3D18C-BEDF-4D48-895C-9F795B18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BDCC2-255F-47D3-AD91-4E3AD0D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33A07-5183-4397-91D6-3BAE170E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FFEB5A-F20C-4E96-B0EC-DEE6CCF65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0D1B79-6817-4344-A99F-DF666E01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0F9BB5-7C1F-438F-BC1A-171CD9E7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EBEEB5-E4C2-4808-A09D-6044E78A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C65594-0E1C-420C-8032-10A58589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4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BF534-55D8-4D38-B373-7AC6511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CE201F-C3B6-4AC5-9C8D-3732F960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A921F-F940-4565-BE37-93F849D0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4CD923-ACA8-45B0-9802-FF3A850F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621BBC-F642-4878-807F-6F790330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3657C2-9315-4C3D-91F7-A0C80E87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CCC59A-FF2E-48B3-B9C8-FB382F55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63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24E6-ADB6-444A-981C-C19C758E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62A5D-55E1-4C6D-B91E-8FAE8981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5D2D0-AE57-4CF2-B20D-FE113E56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37331-42D1-46E5-9A8F-F345F7C0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B3B20-36A1-47D0-8604-7A7090D4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17114F-4EB8-462C-8EE1-4718F89C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B8E8-38AF-48EC-9D40-7B311058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7A2399-7F42-40BE-BE5B-516732E56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AF88-6ECE-4EAE-A929-23C5C4B0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73938-49DA-460C-9232-C1B95A0B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ECBC6-0CAC-4519-81E2-B4D5D709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4CE36-88C0-4194-A742-ED63FDF6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08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2D9D9-7439-4156-BA07-45157C23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B3F4E-EA81-4B51-97CB-1B6DAF9B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47B22-89A1-438E-B5A2-F49026E9B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65217-5695-448D-B5F3-9E31B5BB133A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5495-D644-45E0-8629-3613758F3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5E7A0-CFAD-42F6-B552-96B242E39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92A4-5033-4229-B741-06003D9F9DF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09D692B4-EDD9-44F3-820D-B65FD5340EC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3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33" r:id="rId13"/>
    <p:sldLayoutId id="2147484334" r:id="rId14"/>
    <p:sldLayoutId id="21474843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gu-infocom.ru/" TargetMode="External"/><Relationship Id="rId5" Type="http://schemas.openxmlformats.org/officeDocument/2006/relationships/hyperlink" Target="http://solutions.1c.ru/catalog/university-prof" TargetMode="External"/><Relationship Id="rId4" Type="http://schemas.openxmlformats.org/officeDocument/2006/relationships/hyperlink" Target="http://solutions.1c.ru/catalog/universit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chat1cUniver" TargetMode="External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t.me/News1CUniver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gu-infocom.ru/" TargetMode="External"/><Relationship Id="rId11" Type="http://schemas.openxmlformats.org/officeDocument/2006/relationships/hyperlink" Target="https://sgu-infocom.ru/support/faq/" TargetMode="External"/><Relationship Id="rId5" Type="http://schemas.openxmlformats.org/officeDocument/2006/relationships/hyperlink" Target="https://demo.solutions.1c.ru/portal/index.php?kod=UniversityPROF&amp;type=1" TargetMode="External"/><Relationship Id="rId10" Type="http://schemas.openxmlformats.org/officeDocument/2006/relationships/hyperlink" Target="https://releases.1c.ru/project/SGU_UniversityPROF_2_2" TargetMode="External"/><Relationship Id="rId4" Type="http://schemas.openxmlformats.org/officeDocument/2006/relationships/hyperlink" Target="https://solutions.1c.ru/catalog/university-prof/buy" TargetMode="External"/><Relationship Id="rId9" Type="http://schemas.openxmlformats.org/officeDocument/2006/relationships/hyperlink" Target="https://t.me/superservicesuniversity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1&#1089;@sgu-infocom.ru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sgu-infocom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utions.1c.ru/catalog/university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solutions.1c.ru/catalog/university-prof" TargetMode="External"/><Relationship Id="rId10" Type="http://schemas.openxmlformats.org/officeDocument/2006/relationships/hyperlink" Target="mailto:1&#1089;sales@infocom-s.ru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1c-connect.com/join/s/riwg6ipz1idap8p9wi3rutoip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623888" y="1341438"/>
            <a:ext cx="1072869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ru-RU" altLang="ru-RU" sz="3200" b="1" dirty="0">
                <a:solidFill>
                  <a:srgbClr val="1C1C1C"/>
                </a:solidFill>
                <a:cs typeface="Arial" panose="020B0604020202020204" pitchFamily="34" charset="0"/>
              </a:rPr>
              <a:t>Студенческий и воинский учет в «1С:Университет ПРОФ»</a:t>
            </a:r>
          </a:p>
          <a:p>
            <a:pPr algn="ctr">
              <a:spcBef>
                <a:spcPct val="0"/>
              </a:spcBef>
              <a:buClrTx/>
              <a:buNone/>
            </a:pPr>
            <a:endParaRPr lang="ru-RU" altLang="ru-RU" sz="2600" dirty="0">
              <a:solidFill>
                <a:srgbClr val="1C1C1C"/>
              </a:solidFill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Учет физических лиц: 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работа с  обучающимися в "1С:Университет ПРОФ";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воинский учет и формирование регламентных отчетов;</a:t>
            </a:r>
          </a:p>
          <a:p>
            <a:pPr marL="1257300" lvl="1" indent="-514350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1C1C1C"/>
                </a:solidFill>
                <a:cs typeface="Arial" panose="020B0604020202020204" pitchFamily="34" charset="0"/>
              </a:rPr>
              <a:t>выгрузка данных в Витрину студентов.</a:t>
            </a:r>
          </a:p>
          <a:p>
            <a:pPr marL="514350" indent="-514350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Демонстрация возможностей «1С:Университет ПРОФ» </a:t>
            </a:r>
            <a:b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для работы со студенческим и воинским учетом и выгрузкой данных  </a:t>
            </a:r>
            <a:b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в Витрину студентов.</a:t>
            </a:r>
          </a:p>
          <a:p>
            <a:pPr marL="514350" indent="-514350"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600" dirty="0">
                <a:solidFill>
                  <a:srgbClr val="1C1C1C"/>
                </a:solidFill>
                <a:cs typeface="Arial" panose="020B0604020202020204" pitchFamily="34" charset="0"/>
              </a:rPr>
              <a:t>Ответы на вопросы.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endParaRPr lang="ru-RU" altLang="ru-RU" sz="2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5160963"/>
            <a:ext cx="160178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D9295D5-1C12-48CB-912D-4F6FB58F7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432760"/>
              </p:ext>
            </p:extLst>
          </p:nvPr>
        </p:nvGraphicFramePr>
        <p:xfrm>
          <a:off x="838200" y="1268413"/>
          <a:ext cx="10515600" cy="5398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8FDDA68-91C0-4716-A411-96A62AFC0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A93C9-FE01-45C5-B6D1-016D8A17DFB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2AAD08-C6AA-409C-A7EA-A4D379DF20C4}"/>
              </a:ext>
            </a:extLst>
          </p:cNvPr>
          <p:cNvSpPr txBox="1">
            <a:spLocks/>
          </p:cNvSpPr>
          <p:nvPr/>
        </p:nvSpPr>
        <p:spPr>
          <a:xfrm>
            <a:off x="1631504" y="173037"/>
            <a:ext cx="9722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Futura PT Demi"/>
              </a:rPr>
              <a:t>Виды приказов в «</a:t>
            </a:r>
            <a:r>
              <a:rPr lang="ru-RU" sz="3200" b="1" dirty="0">
                <a:latin typeface="Futura PT Demi"/>
              </a:rPr>
              <a:t>1С:Университет ПРОФ</a:t>
            </a:r>
            <a:r>
              <a:rPr lang="ru-RU" sz="3600" b="1" dirty="0">
                <a:latin typeface="Futura PT Demi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7510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FF64ED5-6F66-41A6-B73C-F01B5DB99BF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31DFFE8-1BC3-4A39-BF78-2F4096BAB069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16F3369-CDF0-4122-892D-D4733A0AD3FF}"/>
              </a:ext>
            </a:extLst>
          </p:cNvPr>
          <p:cNvSpPr/>
          <p:nvPr/>
        </p:nvSpPr>
        <p:spPr>
          <a:xfrm>
            <a:off x="3648075" y="1484313"/>
            <a:ext cx="4895850" cy="863600"/>
          </a:xfrm>
          <a:prstGeom prst="roundRect">
            <a:avLst/>
          </a:prstGeom>
          <a:solidFill>
            <a:srgbClr val="FFFF3B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Типы приказов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504814C-0264-4A87-BA50-127EC30C1399}"/>
              </a:ext>
            </a:extLst>
          </p:cNvPr>
          <p:cNvSpPr/>
          <p:nvPr/>
        </p:nvSpPr>
        <p:spPr>
          <a:xfrm>
            <a:off x="3648075" y="3500438"/>
            <a:ext cx="4895850" cy="865187"/>
          </a:xfrm>
          <a:prstGeom prst="roundRect">
            <a:avLst/>
          </a:prstGeom>
          <a:solidFill>
            <a:srgbClr val="FEBB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Виды приказов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1C0D389-34CE-4390-96B9-72D6FC1B240D}"/>
              </a:ext>
            </a:extLst>
          </p:cNvPr>
          <p:cNvSpPr/>
          <p:nvPr/>
        </p:nvSpPr>
        <p:spPr>
          <a:xfrm>
            <a:off x="3648075" y="5300663"/>
            <a:ext cx="4895850" cy="865187"/>
          </a:xfrm>
          <a:prstGeom prst="roundRect">
            <a:avLst/>
          </a:prstGeom>
          <a:solidFill>
            <a:srgbClr val="F695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Приказ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32161C5-C49D-4689-A7C1-C604C6C760FA}"/>
              </a:ext>
            </a:extLst>
          </p:cNvPr>
          <p:cNvSpPr/>
          <p:nvPr/>
        </p:nvSpPr>
        <p:spPr>
          <a:xfrm>
            <a:off x="8904288" y="2492375"/>
            <a:ext cx="2952750" cy="504825"/>
          </a:xfrm>
          <a:prstGeom prst="roundRect">
            <a:avLst/>
          </a:prstGeom>
          <a:solidFill>
            <a:srgbClr val="FEBF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Настройка печати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436A162-69E5-406E-A369-0156157EDF06}"/>
              </a:ext>
            </a:extLst>
          </p:cNvPr>
          <p:cNvSpPr/>
          <p:nvPr/>
        </p:nvSpPr>
        <p:spPr>
          <a:xfrm>
            <a:off x="8904288" y="3070225"/>
            <a:ext cx="2952750" cy="503238"/>
          </a:xfrm>
          <a:prstGeom prst="roundRect">
            <a:avLst/>
          </a:prstGeom>
          <a:solidFill>
            <a:srgbClr val="FEBF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Настройка ограничений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044CACA-95DA-4090-AAC2-A477735A0549}"/>
              </a:ext>
            </a:extLst>
          </p:cNvPr>
          <p:cNvSpPr/>
          <p:nvPr/>
        </p:nvSpPr>
        <p:spPr>
          <a:xfrm>
            <a:off x="8904288" y="3644900"/>
            <a:ext cx="2952750" cy="503238"/>
          </a:xfrm>
          <a:prstGeom prst="roundRect">
            <a:avLst/>
          </a:prstGeom>
          <a:solidFill>
            <a:srgbClr val="FEBF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Настройка табличной части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9801EE8-16D1-4126-9A17-7D69CDD6426D}"/>
              </a:ext>
            </a:extLst>
          </p:cNvPr>
          <p:cNvSpPr/>
          <p:nvPr/>
        </p:nvSpPr>
        <p:spPr>
          <a:xfrm>
            <a:off x="334963" y="5481638"/>
            <a:ext cx="2949575" cy="503237"/>
          </a:xfrm>
          <a:prstGeom prst="roundRect">
            <a:avLst/>
          </a:prstGeom>
          <a:solidFill>
            <a:srgbClr val="FCDBCC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Состояния приказов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A739587-7EB0-4CB8-854D-6E612D2D2C69}"/>
              </a:ext>
            </a:extLst>
          </p:cNvPr>
          <p:cNvCxnSpPr>
            <a:stCxn id="2" idx="2"/>
            <a:endCxn id="5" idx="0"/>
          </p:cNvCxnSpPr>
          <p:nvPr/>
        </p:nvCxnSpPr>
        <p:spPr>
          <a:xfrm>
            <a:off x="6096000" y="2347913"/>
            <a:ext cx="0" cy="1152525"/>
          </a:xfrm>
          <a:prstGeom prst="straightConnector1">
            <a:avLst/>
          </a:prstGeom>
          <a:ln w="381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1661FEE-E78C-4848-B605-4D82843F09A7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096000" y="4365625"/>
            <a:ext cx="0" cy="935038"/>
          </a:xfrm>
          <a:prstGeom prst="straightConnector1">
            <a:avLst/>
          </a:prstGeom>
          <a:ln w="3810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5" name="Прямая со стрелкой 15364">
            <a:extLst>
              <a:ext uri="{FF2B5EF4-FFF2-40B4-BE49-F238E27FC236}">
                <a16:creationId xmlns:a16="http://schemas.microsoft.com/office/drawing/2014/main" id="{B8028D1E-B127-400D-B3F0-96672FA00B27}"/>
              </a:ext>
            </a:extLst>
          </p:cNvPr>
          <p:cNvCxnSpPr>
            <a:stCxn id="21" idx="3"/>
          </p:cNvCxnSpPr>
          <p:nvPr/>
        </p:nvCxnSpPr>
        <p:spPr>
          <a:xfrm>
            <a:off x="3289300" y="3111500"/>
            <a:ext cx="358775" cy="485775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7" name="Прямая со стрелкой 15366">
            <a:extLst>
              <a:ext uri="{FF2B5EF4-FFF2-40B4-BE49-F238E27FC236}">
                <a16:creationId xmlns:a16="http://schemas.microsoft.com/office/drawing/2014/main" id="{E4E938EC-8DCD-4166-B265-7F09985069A9}"/>
              </a:ext>
            </a:extLst>
          </p:cNvPr>
          <p:cNvCxnSpPr>
            <a:stCxn id="23" idx="3"/>
            <a:endCxn id="5" idx="1"/>
          </p:cNvCxnSpPr>
          <p:nvPr/>
        </p:nvCxnSpPr>
        <p:spPr>
          <a:xfrm>
            <a:off x="3289300" y="3687763"/>
            <a:ext cx="358775" cy="246062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9" name="Прямая со стрелкой 15368">
            <a:extLst>
              <a:ext uri="{FF2B5EF4-FFF2-40B4-BE49-F238E27FC236}">
                <a16:creationId xmlns:a16="http://schemas.microsoft.com/office/drawing/2014/main" id="{3AFEA40F-B41D-49F9-BB9C-2DDB31CFC3FD}"/>
              </a:ext>
            </a:extLst>
          </p:cNvPr>
          <p:cNvCxnSpPr/>
          <p:nvPr/>
        </p:nvCxnSpPr>
        <p:spPr>
          <a:xfrm flipV="1">
            <a:off x="3287713" y="4160838"/>
            <a:ext cx="360362" cy="219075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4" name="Прямая со стрелкой 15373">
            <a:extLst>
              <a:ext uri="{FF2B5EF4-FFF2-40B4-BE49-F238E27FC236}">
                <a16:creationId xmlns:a16="http://schemas.microsoft.com/office/drawing/2014/main" id="{27D493AE-BFE4-44BB-8CC0-52967380308A}"/>
              </a:ext>
            </a:extLst>
          </p:cNvPr>
          <p:cNvCxnSpPr/>
          <p:nvPr/>
        </p:nvCxnSpPr>
        <p:spPr>
          <a:xfrm>
            <a:off x="3287713" y="5732463"/>
            <a:ext cx="360362" cy="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9214AFDD-86F8-4EEC-B0E9-178EC5989463}"/>
              </a:ext>
            </a:extLst>
          </p:cNvPr>
          <p:cNvSpPr/>
          <p:nvPr/>
        </p:nvSpPr>
        <p:spPr>
          <a:xfrm>
            <a:off x="334963" y="1411288"/>
            <a:ext cx="2949575" cy="504825"/>
          </a:xfrm>
          <a:prstGeom prst="roundRect">
            <a:avLst/>
          </a:prstGeom>
          <a:solidFill>
            <a:srgbClr val="FFFF8F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Правила переходов состояний физ. лиц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92B3538-14EA-4A00-A282-49A692C0A77F}"/>
              </a:ext>
            </a:extLst>
          </p:cNvPr>
          <p:cNvCxnSpPr>
            <a:stCxn id="31" idx="3"/>
          </p:cNvCxnSpPr>
          <p:nvPr/>
        </p:nvCxnSpPr>
        <p:spPr>
          <a:xfrm>
            <a:off x="3284538" y="1663700"/>
            <a:ext cx="363537" cy="66675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561663F-08A9-4D97-A20C-FADD4217E8BE}"/>
              </a:ext>
            </a:extLst>
          </p:cNvPr>
          <p:cNvSpPr/>
          <p:nvPr/>
        </p:nvSpPr>
        <p:spPr>
          <a:xfrm>
            <a:off x="334963" y="1989138"/>
            <a:ext cx="2949575" cy="504825"/>
          </a:xfrm>
          <a:prstGeom prst="roundRect">
            <a:avLst/>
          </a:prstGeom>
          <a:solidFill>
            <a:srgbClr val="FFFF8F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Аналитика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EC67B58-DCD3-47C5-9060-C7142349F92C}"/>
              </a:ext>
            </a:extLst>
          </p:cNvPr>
          <p:cNvCxnSpPr>
            <a:stCxn id="33" idx="3"/>
          </p:cNvCxnSpPr>
          <p:nvPr/>
        </p:nvCxnSpPr>
        <p:spPr>
          <a:xfrm flipV="1">
            <a:off x="3284538" y="2138363"/>
            <a:ext cx="363537" cy="103187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DD12B85E-6E12-42D6-9566-A4A1F61FF551}"/>
              </a:ext>
            </a:extLst>
          </p:cNvPr>
          <p:cNvSpPr/>
          <p:nvPr/>
        </p:nvSpPr>
        <p:spPr>
          <a:xfrm>
            <a:off x="334963" y="2852738"/>
            <a:ext cx="2954337" cy="515937"/>
          </a:xfrm>
          <a:prstGeom prst="roundRect">
            <a:avLst/>
          </a:prstGeom>
          <a:solidFill>
            <a:srgbClr val="FFE59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Обработки проведения приказов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498A1FA-48D6-4AA6-8A3C-12146331D12B}"/>
              </a:ext>
            </a:extLst>
          </p:cNvPr>
          <p:cNvSpPr/>
          <p:nvPr/>
        </p:nvSpPr>
        <p:spPr>
          <a:xfrm>
            <a:off x="334963" y="3429000"/>
            <a:ext cx="2954337" cy="515938"/>
          </a:xfrm>
          <a:prstGeom prst="roundRect">
            <a:avLst/>
          </a:prstGeom>
          <a:solidFill>
            <a:srgbClr val="FFE59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Обработки печати приказов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3178925-0380-42B9-807A-05BE31A4C2C2}"/>
              </a:ext>
            </a:extLst>
          </p:cNvPr>
          <p:cNvSpPr/>
          <p:nvPr/>
        </p:nvSpPr>
        <p:spPr>
          <a:xfrm>
            <a:off x="334963" y="4005263"/>
            <a:ext cx="2954337" cy="515937"/>
          </a:xfrm>
          <a:prstGeom prst="roundRect">
            <a:avLst/>
          </a:prstGeom>
          <a:solidFill>
            <a:srgbClr val="FFE59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Аналитика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(согласно типу приказа)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47EFB53A-73E7-4994-82C2-27925E223909}"/>
              </a:ext>
            </a:extLst>
          </p:cNvPr>
          <p:cNvSpPr/>
          <p:nvPr/>
        </p:nvSpPr>
        <p:spPr>
          <a:xfrm>
            <a:off x="8904288" y="4221163"/>
            <a:ext cx="2952750" cy="503237"/>
          </a:xfrm>
          <a:prstGeom prst="roundRect">
            <a:avLst/>
          </a:prstGeom>
          <a:solidFill>
            <a:srgbClr val="FEBF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Настройка основания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FEF38C07-F98E-49F5-A00A-DF7B8A74EBF8}"/>
              </a:ext>
            </a:extLst>
          </p:cNvPr>
          <p:cNvSpPr/>
          <p:nvPr/>
        </p:nvSpPr>
        <p:spPr>
          <a:xfrm>
            <a:off x="8904288" y="4797425"/>
            <a:ext cx="2952750" cy="503238"/>
          </a:xfrm>
          <a:prstGeom prst="roundRect">
            <a:avLst/>
          </a:prstGeom>
          <a:solidFill>
            <a:srgbClr val="FEBF6A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Настройка приказов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во изменение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69B579A-3A11-4B21-9E99-4BD276CABF1B}"/>
              </a:ext>
            </a:extLst>
          </p:cNvPr>
          <p:cNvCxnSpPr>
            <a:endCxn id="13" idx="1"/>
          </p:cNvCxnSpPr>
          <p:nvPr/>
        </p:nvCxnSpPr>
        <p:spPr>
          <a:xfrm flipV="1">
            <a:off x="8542338" y="2744788"/>
            <a:ext cx="361950" cy="863600"/>
          </a:xfrm>
          <a:prstGeom prst="line">
            <a:avLst/>
          </a:prstGeom>
          <a:ln w="28575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4AFA0AD-D1F0-4991-AE8B-1D66388A3968}"/>
              </a:ext>
            </a:extLst>
          </p:cNvPr>
          <p:cNvCxnSpPr>
            <a:endCxn id="14" idx="1"/>
          </p:cNvCxnSpPr>
          <p:nvPr/>
        </p:nvCxnSpPr>
        <p:spPr>
          <a:xfrm flipV="1">
            <a:off x="8542338" y="3322638"/>
            <a:ext cx="361950" cy="482600"/>
          </a:xfrm>
          <a:prstGeom prst="line">
            <a:avLst/>
          </a:prstGeom>
          <a:ln w="28575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60345A1-37A6-499D-820C-C3E24A86456D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8543925" y="3897313"/>
            <a:ext cx="360363" cy="34925"/>
          </a:xfrm>
          <a:prstGeom prst="line">
            <a:avLst/>
          </a:prstGeom>
          <a:ln w="28575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1395DBA2-BB6E-488E-ABF2-12CC0BEE9BE8}"/>
              </a:ext>
            </a:extLst>
          </p:cNvPr>
          <p:cNvCxnSpPr/>
          <p:nvPr/>
        </p:nvCxnSpPr>
        <p:spPr>
          <a:xfrm>
            <a:off x="8540750" y="4076700"/>
            <a:ext cx="363538" cy="352425"/>
          </a:xfrm>
          <a:prstGeom prst="line">
            <a:avLst/>
          </a:prstGeom>
          <a:ln w="28575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F9D31FC-7157-4C0F-8CFD-BCBB8E6EB107}"/>
              </a:ext>
            </a:extLst>
          </p:cNvPr>
          <p:cNvCxnSpPr>
            <a:endCxn id="40" idx="1"/>
          </p:cNvCxnSpPr>
          <p:nvPr/>
        </p:nvCxnSpPr>
        <p:spPr>
          <a:xfrm>
            <a:off x="8540750" y="4252913"/>
            <a:ext cx="363538" cy="795337"/>
          </a:xfrm>
          <a:prstGeom prst="line">
            <a:avLst/>
          </a:prstGeom>
          <a:ln w="28575">
            <a:solidFill>
              <a:srgbClr val="CC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906CCD7-300C-4204-B83D-F85AF4A90DDE}"/>
              </a:ext>
            </a:extLst>
          </p:cNvPr>
          <p:cNvSpPr/>
          <p:nvPr/>
        </p:nvSpPr>
        <p:spPr>
          <a:xfrm>
            <a:off x="334963" y="4575175"/>
            <a:ext cx="2954337" cy="515938"/>
          </a:xfrm>
          <a:prstGeom prst="roundRect">
            <a:avLst/>
          </a:prstGeom>
          <a:solidFill>
            <a:srgbClr val="FFE593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Подписи приказов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C4D33AED-72C7-4602-AA34-8F0A3CE1C336}"/>
              </a:ext>
            </a:extLst>
          </p:cNvPr>
          <p:cNvCxnSpPr>
            <a:stCxn id="32" idx="3"/>
          </p:cNvCxnSpPr>
          <p:nvPr/>
        </p:nvCxnSpPr>
        <p:spPr>
          <a:xfrm flipV="1">
            <a:off x="3289300" y="4376738"/>
            <a:ext cx="430213" cy="45720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6">
            <a:extLst>
              <a:ext uri="{FF2B5EF4-FFF2-40B4-BE49-F238E27FC236}">
                <a16:creationId xmlns:a16="http://schemas.microsoft.com/office/drawing/2014/main" id="{8BDB4793-19A6-4FD0-8571-74E24BF9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011114BC-3D81-4A6A-8959-B859C680D338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Работа с приказами.</a:t>
            </a:r>
            <a:b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Связи между объектами</a:t>
            </a:r>
            <a:endParaRPr lang="ru-RU" sz="3600" dirty="0">
              <a:latin typeface="Futura PT Demi" panose="020B0604020202020204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0A6787-C6D8-4B16-B8F3-FACA579EF43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87EC055E-3211-4581-B23A-DC2629C67918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4" name="Прямоугольник 2">
            <a:extLst>
              <a:ext uri="{FF2B5EF4-FFF2-40B4-BE49-F238E27FC236}">
                <a16:creationId xmlns:a16="http://schemas.microsoft.com/office/drawing/2014/main" id="{FD5385B2-0150-4890-9657-B992ABE9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556792"/>
            <a:ext cx="5318125" cy="40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r>
              <a:rPr lang="ru-RU" altLang="ru-RU" sz="1800" dirty="0"/>
              <a:t>Набор стандартных типов и видов приказов, возможность создания новых типов и видов приказов</a:t>
            </a:r>
          </a:p>
          <a:p>
            <a:r>
              <a:rPr lang="ru-RU" altLang="ru-RU" sz="1800" dirty="0"/>
              <a:t>Универсальная настройка правил переходов состояний студентов</a:t>
            </a:r>
          </a:p>
          <a:p>
            <a:r>
              <a:rPr lang="ru-RU" altLang="ru-RU" sz="1800" dirty="0"/>
              <a:t>Универсальная настройка печатных форм приказов, табличных частей, ограничений и т.д.</a:t>
            </a:r>
          </a:p>
          <a:p>
            <a:r>
              <a:rPr lang="ru-RU" altLang="ru-RU" sz="1800" dirty="0"/>
              <a:t>Создание приказов о движении контингента студентов</a:t>
            </a:r>
          </a:p>
          <a:p>
            <a:r>
              <a:rPr lang="ru-RU" altLang="ru-RU" sz="1800" dirty="0"/>
              <a:t>Создание аналитических, статистических, списочных отчетов, формирование справок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E1D55-175B-46AA-AFB3-DE6DE68A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1638"/>
            <a:ext cx="5318125" cy="479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1CB45D29-514B-4762-8297-E7C46E01A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CE7EE9B-6530-42A5-A5F6-28A0A04B8B82}"/>
              </a:ext>
            </a:extLst>
          </p:cNvPr>
          <p:cNvSpPr txBox="1">
            <a:spLocks noChangeArrowheads="1"/>
          </p:cNvSpPr>
          <p:nvPr/>
        </p:nvSpPr>
        <p:spPr>
          <a:xfrm>
            <a:off x="1559496" y="201612"/>
            <a:ext cx="9456738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3600" b="1" dirty="0">
              <a:solidFill>
                <a:srgbClr val="000000"/>
              </a:solidFill>
              <a:latin typeface="Futura PT Demi" pitchFamily="34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B4C1758-AA6B-4DAB-9FCB-93F7C1E26CAB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Управление контингентом студентов. </a:t>
            </a:r>
            <a:b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Формирование приказов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A8FDDA68-91C0-4716-A411-96A62AFC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65493D8-560E-4E6A-A9DB-1F233DFDD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13120"/>
              </p:ext>
            </p:extLst>
          </p:nvPr>
        </p:nvGraphicFramePr>
        <p:xfrm>
          <a:off x="1313411" y="1074208"/>
          <a:ext cx="9156152" cy="557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A19495-FC4F-4F74-BAC7-6F501A3A7717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86C651B-3CF7-4B65-905F-14E65C442874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Futura PT Demi" panose="020B0604020202020204"/>
              </a:rPr>
              <a:t>Приказы о зачислении</a:t>
            </a:r>
            <a:endParaRPr lang="ru-RU" sz="36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274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УЧЕТ УСПЕВАЕМОСТИ 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В «1С:УНИВЕРСИТЕТ ПРОФ»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24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7D2D1B-CFCC-4055-9E1A-BCEE70D3850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FCE4D74E-5EAE-4691-9994-0C01EE79F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A8C9B-2BD9-4370-9D89-81135A48B2F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95D5DDC-236F-48B6-BB5A-A77370ADF3DA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Futura PT Demi" panose="020B0604020202020204" charset="-52"/>
              </a:rPr>
              <a:t>Успеваемость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308223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3C186-71EA-41BA-9453-CE818623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293" y="173037"/>
            <a:ext cx="965028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/>
              </a:rPr>
              <a:t>Ведомости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3182F8-0DDE-490B-9C73-33B55D71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44" y="1690688"/>
            <a:ext cx="5072743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А вы знали? </a:t>
            </a:r>
          </a:p>
          <a:p>
            <a:pPr marL="0" indent="0">
              <a:buNone/>
            </a:pPr>
            <a:r>
              <a:rPr lang="ru-RU" dirty="0"/>
              <a:t>В настоящее время при перезачете автоматически формируются общие ведомости даже для одного студента. Но из общей ведомости может быть создана печатная форма индивидуальной ведомости для студента.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56DE27F4-E77A-4B14-9079-8923744C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8CD30-DCE7-41B4-B165-6CFB6D1CA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398"/>
            <a:ext cx="5351156" cy="4851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673E0-63AC-4968-80A7-83618901B12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29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6EA0-BB00-4135-B1B3-026C7F8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/>
              </a:rPr>
              <a:t>Отчеты об успеваемости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A57C25-C17B-49D6-B9DC-9EFF1A494E9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2880" y="1562793"/>
          <a:ext cx="11820698" cy="493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DA1FB1DF-666C-4D7E-949A-EBA1C9C07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C4081-7A66-4E42-9776-AF70739436C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45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9DC16-D5FE-4E9C-81A8-7264AEF5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 panose="020B0604020202020204"/>
              </a:rPr>
              <a:t>Отчет «Аттестационная ведомость»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F8D71-9E98-4CE5-A1F0-E43E544E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25" y="1834334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А вы знали?</a:t>
            </a:r>
          </a:p>
          <a:p>
            <a:pPr marL="0" indent="0">
              <a:buNone/>
            </a:pPr>
            <a:r>
              <a:rPr lang="ru-RU" dirty="0"/>
              <a:t>В отчете «Аттестационная ведомость» можно посмотреть количество пропусков. Считается количество пропусков следующим образом: если есть документ "Посещаемость", а в нем отсутствует студент, то студенту засчитывается пропуск.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0D7B1-85A8-4C57-BB15-02B8B7B5B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5"/>
          <a:stretch/>
        </p:blipFill>
        <p:spPr>
          <a:xfrm>
            <a:off x="6096000" y="1676398"/>
            <a:ext cx="5346749" cy="4851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3543D68-3E70-4726-85D8-EA549FF07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38A0F-A065-42D6-97C8-B04D866CD6E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87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9A65A0-B36D-4E3F-816B-6DE547E6F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217" y="1690688"/>
            <a:ext cx="8377646" cy="4903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D93AA36D-9D07-4251-8658-08DD8FBBA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62083-1701-48D3-80AB-54DBD60C6AD0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19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23AC1A-014B-4C47-8916-DEEBB9EF9ECE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Futura PT Demi" panose="020B0604020202020204"/>
              </a:rPr>
              <a:t>Отчет «Успеваемость обучающегося»</a:t>
            </a:r>
            <a:endParaRPr lang="ru-RU" sz="36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868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«1С:УНИВЕРСИТЕТ» И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«1С:УНИВЕРСИТЕТ ПРОФ».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ОБЩАЯ ИНФОРМАЦИЯ О РЕШЕНИЯХ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C9BF6-B2FE-43CD-B770-8ED100E6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87" y="173037"/>
            <a:ext cx="965028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/>
              </a:rPr>
              <a:t>Отчет «Анализ успеваемости обучающегося»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4FAAFE-AECB-4194-BFBE-5EED5E63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783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/>
              <a:t>А вы знали?</a:t>
            </a:r>
          </a:p>
          <a:p>
            <a:pPr marL="0" indent="0">
              <a:buNone/>
            </a:pPr>
            <a:r>
              <a:rPr lang="ru-RU" dirty="0"/>
              <a:t>Существует четыре варианта данного отчета:</a:t>
            </a:r>
          </a:p>
          <a:p>
            <a:r>
              <a:rPr lang="ru-RU" dirty="0"/>
              <a:t>Итоговая ведомость успеваемости </a:t>
            </a:r>
          </a:p>
          <a:p>
            <a:r>
              <a:rPr lang="ru-RU" dirty="0"/>
              <a:t>Готовность к выдаче дипломов  </a:t>
            </a:r>
          </a:p>
          <a:p>
            <a:r>
              <a:rPr lang="ru-RU" dirty="0"/>
              <a:t>Несколько оценок по дисциплине за семестр </a:t>
            </a:r>
          </a:p>
          <a:p>
            <a:r>
              <a:rPr lang="ru-RU" dirty="0"/>
              <a:t>Оценки по кандидатским экзаменам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8FE7EED3-7F3C-4B04-98E0-9D9ABFE8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0FE4A-E510-4F87-853C-BBD207DA1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080" r="9480" b="-1"/>
          <a:stretch/>
        </p:blipFill>
        <p:spPr>
          <a:xfrm>
            <a:off x="6096001" y="1676398"/>
            <a:ext cx="5346748" cy="4851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71B35-F26B-4DA7-93F0-9CA69DF1C750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17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16EA0-BB00-4135-B1B3-026C7F8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45" y="173037"/>
            <a:ext cx="9794304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 panose="020B0604020202020204" charset="-52"/>
              </a:rPr>
              <a:t>Электронная зачетная книга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D5CAE-7B7E-4F8F-A3CE-93467E8D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399"/>
            <a:ext cx="4918166" cy="49261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/>
              <a:t>А вы знали?</a:t>
            </a:r>
            <a:br>
              <a:rPr lang="ru-RU" b="1" i="1" dirty="0"/>
            </a:br>
            <a:r>
              <a:rPr lang="ru-RU" dirty="0"/>
              <a:t>Для формирования и обновления документа «Электронная зачетная книжка» существует регламентное задание «Обновление отметок зачетных книг». После того, как это регламентное задание будет включено, новые документы «Электронная зачетная книжка» будут создаваться в системе автоматически. Электронные ЗК, созданные после включения этого регламентного задания, будут обновляться также автоматически. </a:t>
            </a:r>
            <a:endParaRPr lang="ru-RU" b="1" i="1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DA1FB1DF-666C-4D7E-949A-EBA1C9C0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D929E4-AA2B-48D2-A352-621215DE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399"/>
            <a:ext cx="5346749" cy="4715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AA762-E95F-47CB-BD7D-07BC7272178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3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РАБОТА С ФИЗИЧЕСКИМИ ЛИЦАМИ И ВОИНСКИМ УЧЕТОМ 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В «1С:УНИВЕРСИТЕТ» ПРОФ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20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61069-5C7B-448A-9D63-07F9E037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445" y="172596"/>
            <a:ext cx="9650288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Данные о физических лицах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A76D833-DA9A-4394-A4A2-F197F5E9854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1285" y="1355692"/>
          <a:ext cx="6279574" cy="54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40EE0D3-F041-4D9A-A8F5-EC6EA661D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86E2FB2E-1E98-406F-BEAD-618686E4145C}"/>
              </a:ext>
            </a:extLst>
          </p:cNvPr>
          <p:cNvSpPr/>
          <p:nvPr/>
        </p:nvSpPr>
        <p:spPr>
          <a:xfrm>
            <a:off x="5585799" y="3380724"/>
            <a:ext cx="2277687" cy="1699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FF3C209-37C0-49AB-A4C8-B32E3C672858}"/>
              </a:ext>
            </a:extLst>
          </p:cNvPr>
          <p:cNvSpPr/>
          <p:nvPr/>
        </p:nvSpPr>
        <p:spPr>
          <a:xfrm>
            <a:off x="1968123" y="2092918"/>
            <a:ext cx="275535" cy="2755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56D2B75-BFFA-4133-A034-9982D94C6D64}"/>
              </a:ext>
            </a:extLst>
          </p:cNvPr>
          <p:cNvGraphicFramePr/>
          <p:nvPr>
            <p:extLst/>
          </p:nvPr>
        </p:nvGraphicFramePr>
        <p:xfrm>
          <a:off x="7343485" y="2103787"/>
          <a:ext cx="4900815" cy="391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733D67B-A376-440A-96B7-A87E055786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05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4" name="TextBox 1">
            <a:extLst/>
          </p:cNvPr>
          <p:cNvSpPr txBox="1">
            <a:spLocks noChangeArrowheads="1"/>
          </p:cNvSpPr>
          <p:nvPr/>
        </p:nvSpPr>
        <p:spPr bwMode="auto">
          <a:xfrm>
            <a:off x="615311" y="1538378"/>
            <a:ext cx="4156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ru-RU" altLang="ru-RU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9999D1-EBAE-4F1F-91A8-F14801A7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398"/>
            <a:ext cx="5346749" cy="4715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7D804A-E376-48A1-9A6E-9548E555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87" y="173037"/>
            <a:ext cx="965028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 panose="020B0604020202020204" charset="-52"/>
              </a:rPr>
              <a:t>Карточка физического лица. </a:t>
            </a:r>
            <a:br>
              <a:rPr lang="ru-RU" sz="3600" b="1" dirty="0">
                <a:latin typeface="Futura PT Demi" panose="020B0604020202020204" charset="-52"/>
              </a:rPr>
            </a:br>
            <a:r>
              <a:rPr lang="ru-RU" sz="3600" b="1" dirty="0">
                <a:latin typeface="Futura PT Demi" panose="020B0604020202020204" charset="-52"/>
              </a:rPr>
              <a:t>Личная информация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A8265-836A-49C0-9EB5-456B54DC6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3473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dirty="0"/>
              <a:t>Вкладка «Личная информация» содержит личную информацию о физическом лице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dirty="0"/>
              <a:t>Личная информация используется при передаче данных в Витрину студентов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F2B35-0151-4D5F-B3A5-1EB094C4957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2400" b="1" kern="0" dirty="0">
              <a:solidFill>
                <a:schemeClr val="tx1"/>
              </a:solidFill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EC181-BD17-4902-8115-742811ACC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1"/>
          <a:stretch/>
        </p:blipFill>
        <p:spPr>
          <a:xfrm>
            <a:off x="6096000" y="1676398"/>
            <a:ext cx="5346749" cy="4715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52325-BC56-4120-B459-98CB7DDA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53735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600" b="1" kern="0" dirty="0">
                <a:latin typeface="Futura PT Demi" panose="020B0604020202020204" charset="-52"/>
              </a:rPr>
              <a:t>Карточка физического лица. </a:t>
            </a:r>
            <a:br>
              <a:rPr lang="ru-RU" altLang="ru-RU" sz="3600" b="1" kern="0" dirty="0">
                <a:latin typeface="Futura PT Demi" panose="020B0604020202020204" charset="-52"/>
              </a:rPr>
            </a:br>
            <a:r>
              <a:rPr lang="ru-RU" altLang="ru-RU" sz="3600" b="1" kern="0" dirty="0">
                <a:latin typeface="Futura PT Demi" panose="020B0604020202020204" charset="-52"/>
              </a:rPr>
              <a:t>Обучение</a:t>
            </a:r>
            <a:endParaRPr lang="ru-RU" sz="3600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BC2B7-7CAB-4B26-8D67-B99BC673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dirty="0"/>
              <a:t>На вкладке «Обучение» отображается актуальная информация об обучении и поступлении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dirty="0"/>
              <a:t>У одного обучающегося может иметь несколько зачетных книг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dirty="0"/>
              <a:t>Раздел «Обучение» заполняется на основании документов «Приказы»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0F75E-7E9E-4D5F-8315-9A9EE995E24F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5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1641138" y="6453188"/>
            <a:ext cx="550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27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3F6B8-8942-4961-A4EF-CFF6F2073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397"/>
            <a:ext cx="5346749" cy="4715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234D-DFE0-4D1D-B9D7-3E616801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11" y="173037"/>
            <a:ext cx="979430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600" b="1" kern="0" dirty="0">
                <a:latin typeface="Futura PT Demi" panose="020B0604020202020204" charset="-52"/>
              </a:rPr>
              <a:t>Карточка физического лица. </a:t>
            </a:r>
            <a:br>
              <a:rPr lang="ru-RU" altLang="ru-RU" sz="3600" b="1" kern="0" dirty="0">
                <a:latin typeface="Futura PT Demi" panose="020B0604020202020204" charset="-52"/>
              </a:rPr>
            </a:br>
            <a:r>
              <a:rPr lang="ru-RU" altLang="ru-RU" sz="3600" b="1" kern="0" dirty="0">
                <a:latin typeface="Futura PT Demi" panose="020B0604020202020204" charset="-52"/>
              </a:rPr>
              <a:t>Успеваемость</a:t>
            </a:r>
            <a:endParaRPr lang="ru-RU" sz="3600" dirty="0">
              <a:latin typeface="Futura PT Demi" panose="020B0604020202020204" charset="-52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C4BB31-A6EE-446C-A8F1-2B39F1A8E8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dirty="0"/>
              <a:t>На вкладке «Успеваемость» содержится информация об оценках обучающегося.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ru-RU" dirty="0"/>
              <a:t>Данные об успеваемости заполняются на основании документа «Аттестационная ведомость»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6C539-8106-4392-B5AF-DF779FA723ED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843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>
            <a:off x="1992313" y="0"/>
            <a:ext cx="74882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2400" b="1" kern="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B2531-30F0-4D6C-A4CA-28BE25D983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096000" y="1676397"/>
            <a:ext cx="5346749" cy="4715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C66D84F-3152-4E4A-956B-13513BE5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37" y="173037"/>
            <a:ext cx="965028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600" b="1" kern="0" dirty="0">
                <a:latin typeface="Futura PT Demi" panose="020B0604020202020204" charset="-52"/>
              </a:rPr>
              <a:t>Карточка физического лица. </a:t>
            </a:r>
            <a:br>
              <a:rPr lang="ru-RU" altLang="ru-RU" sz="3600" b="1" kern="0" dirty="0">
                <a:latin typeface="Futura PT Demi" panose="020B0604020202020204" charset="-52"/>
              </a:rPr>
            </a:br>
            <a:r>
              <a:rPr lang="ru-RU" altLang="ru-RU" sz="3600" b="1" kern="0" dirty="0">
                <a:latin typeface="Futura PT Demi" panose="020B0604020202020204" charset="-52"/>
              </a:rPr>
              <a:t>Военная служба</a:t>
            </a:r>
            <a:endParaRPr lang="ru-RU" sz="3600" dirty="0">
              <a:latin typeface="Futura PT Demi" panose="020B0604020202020204" charset="-52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1C9AC9-185A-4B5C-90FA-1CD242837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dirty="0"/>
              <a:t>На вкладке «Военная служба» вносится информация о военной службе и водительских удостоверениях физического лица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ru-RU" altLang="ru-RU" dirty="0"/>
              <a:t>Информация из полей вкладки «Военная служба» учитывается в отчете «Карточка гражданина, подлежащего воинскому учету (справка 10)»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4D13D-E453-4FF8-8C6F-F0CA3FC9191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58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96980-297B-458B-95BF-C1D4A9BD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412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Воинский учет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4D826D2-F2AC-46F2-BB64-6415F2B477C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47800"/>
          <a:ext cx="10515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BFBA5C0-5307-491C-A3D6-33438D68B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2F77E-DCEC-4C4A-9F30-FE068C2465F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94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DD9D0-A0DE-476C-B514-22EA68CA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73037"/>
            <a:ext cx="849019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/>
              </a:rPr>
              <a:t>Справки в военный коммисариат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5C1FE-5310-494B-AE8D-55DF48EF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104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Источники данных: </a:t>
            </a:r>
          </a:p>
          <a:p>
            <a:pPr marL="0" indent="0">
              <a:buNone/>
            </a:pPr>
            <a:r>
              <a:rPr lang="ru-RU" dirty="0"/>
              <a:t>Источниками данных для справок в военный комиссариат являются: справочник «Физические лица», документ «Учебные планы (рабочие учебные планы)», регистр сведений «Состояние студентов», документ «Приказы»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DCE60646-FF93-4DE1-9BC7-2F1290AF1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8BBAC-B453-4046-899D-6C8753A2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397"/>
            <a:ext cx="5346749" cy="4715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8BAA7-8225-41F7-84A2-1FD700F32A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93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pic>
        <p:nvPicPr>
          <p:cNvPr id="921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altLang="ru-RU" sz="1800" dirty="0">
                <a:latin typeface="Futura PT Demi" pitchFamily="34" charset="-52"/>
              </a:rPr>
              <a:t>Возможности: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прием в вуз, расчет и распределение нагрузки сотрудников, делопроизводство</a:t>
            </a:r>
            <a:br>
              <a:rPr lang="ru-RU" sz="1800" dirty="0">
                <a:solidFill>
                  <a:srgbClr val="008000"/>
                </a:solidFill>
              </a:rPr>
            </a:br>
            <a:r>
              <a:rPr lang="ru-RU" sz="1800" dirty="0">
                <a:solidFill>
                  <a:srgbClr val="008000"/>
                </a:solidFill>
              </a:rPr>
              <a:t>и учет по контингенту обучающихся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интеграция с ФИС ГИА и приема, интеграция с ФРДО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8000"/>
                </a:solidFill>
              </a:rPr>
              <a:t>отчеты ВПО-1, ГЗГУ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расписание, послевузовское и дополнительное образование, планирование  и учет результатов выполнения НИР, механизмы эффективного контракта в рамках новых систем оплаты труда, личные кабинеты поступающего, студента и преподавателя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Сервисом приема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Московским социальным реестром</a:t>
            </a:r>
            <a:endParaRPr lang="en-US" sz="1800" dirty="0">
              <a:solidFill>
                <a:srgbClr val="003399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ЕР ЦДО («Суперсервис дипломов»), интеграция с Витриной студентов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solidFill>
                  <a:srgbClr val="003399"/>
                </a:solidFill>
              </a:rPr>
              <a:t>отчеты 1-НК, 2-наука, отчет о деятельности диссертационных советов</a:t>
            </a: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Карточка «</a:t>
            </a:r>
            <a:r>
              <a:rPr lang="ru-RU" sz="1800" dirty="0">
                <a:solidFill>
                  <a:srgbClr val="008000"/>
                </a:solidFill>
              </a:rPr>
              <a:t>1С:Университет</a:t>
            </a:r>
            <a:r>
              <a:rPr lang="ru-RU" sz="1800" dirty="0"/>
              <a:t>» </a:t>
            </a:r>
            <a:r>
              <a:rPr lang="ru-RU" sz="1800" dirty="0">
                <a:hlinkClick r:id="rId4"/>
              </a:rPr>
              <a:t>http://solutions.1c.ru/catalog/university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Карточка «</a:t>
            </a:r>
            <a:r>
              <a:rPr lang="ru-RU" sz="1800" dirty="0">
                <a:solidFill>
                  <a:srgbClr val="003399"/>
                </a:solidFill>
              </a:rPr>
              <a:t>1С:Университет ПРОФ</a:t>
            </a:r>
            <a:r>
              <a:rPr lang="ru-RU" sz="1800" dirty="0"/>
              <a:t>» </a:t>
            </a:r>
            <a:r>
              <a:rPr lang="ru-RU" sz="1800" dirty="0">
                <a:hlinkClick r:id="rId5"/>
              </a:rPr>
              <a:t>http://solutions.1c.ru/catalog/university-prof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вебинаров, перечень вузов, в которых внедрен/внедряется «1С:Университет»</a:t>
            </a:r>
            <a:br>
              <a:rPr lang="ru-RU" sz="1800" dirty="0"/>
            </a:br>
            <a:r>
              <a:rPr lang="ru-RU" sz="1800" dirty="0"/>
              <a:t>и «1С:Университет ПРОФ»: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EA821-7232-4E95-A7A4-B3E0D8FC0CD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BB9217-5F65-433A-93EB-FD20FF4365EC}"/>
              </a:ext>
            </a:extLst>
          </p:cNvPr>
          <p:cNvSpPr txBox="1">
            <a:spLocks/>
          </p:cNvSpPr>
          <p:nvPr/>
        </p:nvSpPr>
        <p:spPr>
          <a:xfrm>
            <a:off x="1631504" y="173037"/>
            <a:ext cx="9722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 </a:t>
            </a:r>
            <a:endParaRPr lang="ru-RU" sz="3600" b="1" dirty="0">
              <a:latin typeface="Futura PT Dem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EACCB-57C3-4BEC-B5B5-E50B0C38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87" y="173037"/>
            <a:ext cx="9650288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Карточка гражданина, подлежащего воинскому учету (форма 10)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E6787-A176-4FEB-851B-AEB86EBB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794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А вы знали? </a:t>
            </a:r>
          </a:p>
          <a:p>
            <a:pPr marL="0" indent="0">
              <a:buNone/>
            </a:pPr>
            <a:r>
              <a:rPr lang="ru-RU" dirty="0"/>
              <a:t>В 1С:Университет ПРОФ имеется возможность формировать документ «Карточка гражданина, подлежащего воинскому учету (форма 10)» как для студентов, так и для аспирантов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20E3E3F6-BD6F-4884-BB4B-FDDD3BED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5E07E-5F24-412A-883C-9FDDE7C65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0"/>
          <a:stretch/>
        </p:blipFill>
        <p:spPr>
          <a:xfrm>
            <a:off x="6096000" y="1676397"/>
            <a:ext cx="5346749" cy="4715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81F98-CFDC-4751-B945-7B2D4CB5E3D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57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31E72-EEBB-49F7-B628-E5C54E9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Витрина студентов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CC5FC3-9551-4142-B9B8-45308071878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CDA6960D-C3CD-4F7C-96EA-6D5AB8031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E50ED-F61E-4D94-98A3-ED5766C18019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937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10711-EEA9-4F11-83C3-D31CB91C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30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Выгрузка файлов в Витрину Студентов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14F96DED-C755-49D4-9B98-B62271F2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3CA6E6F-6B85-4717-9765-1C888641C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93719"/>
              </p:ext>
            </p:extLst>
          </p:nvPr>
        </p:nvGraphicFramePr>
        <p:xfrm>
          <a:off x="561975" y="1429544"/>
          <a:ext cx="10791825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574F98-748C-4200-A2E9-87838B9B6456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41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C0B33-54AC-47B4-B59A-2DBC0B3E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46" y="173037"/>
            <a:ext cx="8480319" cy="132556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Формирование отчета «Контингент и движение» для выгрузки в Витрину Студентов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9EBF60-7B5D-49A4-AA2B-BA5000A24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A71FA-EE91-4042-B504-FE486F64899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33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BE94B4-5123-45AF-A642-DC8B9747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7" y="1825625"/>
            <a:ext cx="9017907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127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29ECC-98F8-4A68-9570-2A490096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64" y="173037"/>
            <a:ext cx="8910067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Сформированные файлы для выгрузки</a:t>
            </a:r>
            <a:br>
              <a:rPr lang="ru-RU" sz="3600" dirty="0">
                <a:latin typeface="Futura PT Demi" panose="020B0604020202020204" charset="-52"/>
              </a:rPr>
            </a:br>
            <a:r>
              <a:rPr lang="ru-RU" sz="3600" dirty="0">
                <a:latin typeface="Futura PT Demi" panose="020B0604020202020204" charset="-52"/>
              </a:rPr>
              <a:t>в Витрину студентов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BA1EB90-A000-4FCB-9A54-6A199882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B73469-FEFB-4A72-BE8F-B66EC2C48BF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7D3F4-89BA-49EA-860A-70AA61A8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6" y="1825625"/>
            <a:ext cx="9017907" cy="43507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8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171B5-8974-4B03-99F6-8B61C092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Выгрузка данных в Витрину Студентов</a:t>
            </a:r>
            <a:br>
              <a:rPr lang="ru-RU" sz="3600" dirty="0">
                <a:latin typeface="Futura PT Demi" panose="020B0604020202020204" charset="-52"/>
              </a:rPr>
            </a:br>
            <a:r>
              <a:rPr lang="ru-RU" sz="3600" dirty="0">
                <a:latin typeface="Futura PT Demi" panose="020B0604020202020204" charset="-52"/>
              </a:rPr>
              <a:t>с помощью </a:t>
            </a:r>
            <a:r>
              <a:rPr lang="en-US" sz="3600" dirty="0">
                <a:latin typeface="Futura PT Demi" panose="020B0604020202020204" charset="-52"/>
              </a:rPr>
              <a:t>API</a:t>
            </a:r>
            <a:endParaRPr lang="ru-RU" sz="3600" dirty="0">
              <a:latin typeface="Futura PT Demi" panose="020B0604020202020204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23BAA0E-5337-4942-8350-214BA6C8740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BF3DB7B-B2E0-4133-A583-964C92601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32497-BBC7-4D9B-BC2D-6D02685FF23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279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23E4-500F-4A29-9002-15E441E49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8026302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Сформированные данные</a:t>
            </a:r>
            <a:br>
              <a:rPr lang="ru-RU" sz="3600" dirty="0">
                <a:latin typeface="Futura PT Demi" panose="020B0604020202020204" charset="-52"/>
              </a:rPr>
            </a:br>
            <a:r>
              <a:rPr lang="ru-RU" sz="3600" dirty="0">
                <a:latin typeface="Futura PT Demi" panose="020B0604020202020204" charset="-52"/>
              </a:rPr>
              <a:t>для выгрузки по </a:t>
            </a:r>
            <a:r>
              <a:rPr lang="en-US" sz="3600" dirty="0">
                <a:latin typeface="Futura PT Demi" panose="020B0604020202020204" charset="-52"/>
              </a:rPr>
              <a:t>API</a:t>
            </a:r>
            <a:endParaRPr lang="ru-RU" sz="3600" dirty="0">
              <a:latin typeface="Futura PT Demi" panose="020B0604020202020204" charset="-52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18A30923-DE79-49D9-B3AC-6BD728240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41F34D-875E-409B-9490-46B771127B14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D0648-9A39-4675-A5EE-C9D9E425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46" y="1825626"/>
            <a:ext cx="9017907" cy="4351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042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908050"/>
            <a:ext cx="65532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47108" name="Заголовок 1"/>
          <p:cNvSpPr txBox="1">
            <a:spLocks/>
          </p:cNvSpPr>
          <p:nvPr/>
        </p:nvSpPr>
        <p:spPr bwMode="auto">
          <a:xfrm>
            <a:off x="963613" y="4406900"/>
            <a:ext cx="10172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000" dirty="0">
                <a:solidFill>
                  <a:srgbClr val="000000"/>
                </a:solidFill>
              </a:rPr>
              <a:t>ЭКОСИСТЕМА ВУЗА</a:t>
            </a:r>
            <a:br>
              <a:rPr lang="ru-RU" altLang="ru-RU" sz="4000" dirty="0">
                <a:solidFill>
                  <a:srgbClr val="000000"/>
                </a:solidFill>
              </a:rPr>
            </a:br>
            <a:r>
              <a:rPr lang="ru-RU" altLang="ru-RU" sz="4000" dirty="0">
                <a:solidFill>
                  <a:srgbClr val="000000"/>
                </a:solidFill>
              </a:rPr>
              <a:t>И «1С:УНИВЕРСИТЕТ ПРОФ»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F5069-6E56-441C-8196-C9EBDE42247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Вузами России приобретено более 450 экземпляров программного продукта. </a:t>
            </a:r>
          </a:p>
          <a:p>
            <a:pPr marL="0" indent="0">
              <a:buFontTx/>
              <a:buNone/>
              <a:defRPr/>
            </a:pPr>
            <a:r>
              <a:rPr lang="ru-RU" altLang="ru-RU" kern="0" dirty="0"/>
              <a:t>Среди вузов, внедряющих «1С:Университет» и «1С:Университет ПРОФ»: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НИТУ МИСиС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Финансовый университет при Правительстве Российской Федерации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Московский политехнический университет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Южный федеральный университет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/>
              <a:t>Национальный исследовательский университет «МЭИ»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/>
              <a:t>Российский университет медицины</a:t>
            </a:r>
          </a:p>
          <a:p>
            <a:pPr marL="522288" eaLnBrk="1" fontAlgn="b" hangingPunct="1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ru-RU" kern="0" dirty="0"/>
              <a:t>Северо-Кавказский федеральный университет</a:t>
            </a: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249309-8417-4119-9C5F-083C9C0C288A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C26066D-2473-45A1-AF38-FDB328661720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kern="0" dirty="0">
                <a:latin typeface="Futura PT Demi" panose="020B0604020202020204" charset="-52"/>
              </a:rPr>
              <a:t>Внедрения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550863" y="1484313"/>
            <a:ext cx="10274300" cy="4905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kern="0" dirty="0"/>
              <a:t>Экосистема 1С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партнеры фирмы «1С» (в РФ более 60 компаний-партнеров фирмы 1С с компетенциями в части автоматизации образовательных организаций</a:t>
            </a:r>
            <a:r>
              <a:rPr lang="ru-RU" u="sng" dirty="0"/>
              <a:t>)</a:t>
            </a:r>
            <a:endParaRPr lang="ru-RU" dirty="0"/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«1С» технологиям (в РФ более 100 тыс. специалистов по программированию в среде «1С») </a:t>
            </a:r>
          </a:p>
          <a:p>
            <a:pPr marL="922338" lvl="1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ru-RU" dirty="0"/>
              <a:t>специалисты по «1С:Университет ПРОФ» (в РФ более 500 специалистов по «1С:Университет ПРОФ»)</a:t>
            </a:r>
          </a:p>
          <a:p>
            <a:pPr marL="357188" indent="-3571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ru-RU" dirty="0"/>
              <a:t>комплекс программных продуктов  по автоматизации предприятий, в том числе автоматизации деятельности образовательных учреждений</a:t>
            </a:r>
          </a:p>
          <a:p>
            <a:pPr marL="522288" eaLnBrk="1" fontAlgn="b" hangingPunct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endParaRPr 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2D428-AD0B-4DFE-939D-E1C468D6EFD5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39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CFE40BE-0809-4DB4-907E-458758A6EA61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>
                <a:latin typeface="Futura PT Demi" panose="020B0604020202020204" charset="-52"/>
              </a:rPr>
              <a:t>Конкурентные преимущества решений на платформе «1С:Предприятие»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5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11941175" cy="518477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Стоимость владения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Стоимость «1С:Университет» – 96 т.р., «1С:Университет ПРОФ» – 282,7 т.р.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ru-RU" altLang="ru-RU" sz="1800" dirty="0"/>
              <a:t>Поддержка </a:t>
            </a:r>
            <a:r>
              <a:rPr lang="ru-RU" sz="1800" dirty="0"/>
              <a:t>«1С:Университет» – 79,2 </a:t>
            </a:r>
            <a:r>
              <a:rPr lang="ru-RU" sz="1800" dirty="0" err="1"/>
              <a:t>т.р</a:t>
            </a:r>
            <a:r>
              <a:rPr lang="ru-RU" sz="1800" dirty="0"/>
              <a:t>./год (КП Отраслевой, пролонгация после перерыва)</a:t>
            </a:r>
            <a:br>
              <a:rPr lang="ru-RU" sz="1800" dirty="0"/>
            </a:br>
            <a:r>
              <a:rPr lang="ru-RU" altLang="ru-RU" sz="1800" dirty="0"/>
              <a:t>«1С:Университет ПРОФ» </a:t>
            </a:r>
            <a:r>
              <a:rPr lang="ru-RU" sz="1800" dirty="0"/>
              <a:t>– 279,4 </a:t>
            </a:r>
            <a:r>
              <a:rPr lang="ru-RU" sz="1800" dirty="0" err="1"/>
              <a:t>т.</a:t>
            </a:r>
            <a:r>
              <a:rPr lang="ru-RU" altLang="ru-RU" sz="1800" dirty="0" err="1"/>
              <a:t>р</a:t>
            </a:r>
            <a:r>
              <a:rPr lang="ru-RU" altLang="ru-RU" sz="1800" dirty="0"/>
              <a:t>./год (СЛК)</a:t>
            </a:r>
            <a:endParaRPr lang="ru-RU" sz="1800" dirty="0"/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Лицензия на сервер – 115,2 т.р.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Клиентская лицензия – примерно 5 т.р., достаточно 200 – 500 лицензий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Объем адаптаций под требования вуза – по согласованию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решения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Соответствие нормативной базе, постоянные обновления (4-5 в год)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комплексного внедрения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Продолжительность внедрения от 6 мес. до 3-х лет 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Привлечение лучших партнеров, гарантии фирмы «1С»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Технология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«1С:Предприятие 8.3»/«1С:Предприятие 8.3</a:t>
            </a:r>
            <a:r>
              <a:rPr lang="en-US" sz="1800" dirty="0"/>
              <a:t>z</a:t>
            </a:r>
            <a:r>
              <a:rPr lang="ru-RU" sz="1800" dirty="0"/>
              <a:t>», открытый код, работа с веб браузерами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ru-RU" sz="1800" dirty="0"/>
              <a:t>Штатное обновление с «1С:Университет» на «1С:Университет ПРОФ»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0DBA0-1E11-4A56-8817-450C3EA0B70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8C6977-F3CC-4409-AD43-126F8B8F0998}"/>
              </a:ext>
            </a:extLst>
          </p:cNvPr>
          <p:cNvSpPr txBox="1">
            <a:spLocks/>
          </p:cNvSpPr>
          <p:nvPr/>
        </p:nvSpPr>
        <p:spPr>
          <a:xfrm>
            <a:off x="1631504" y="173037"/>
            <a:ext cx="9722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«1С:Университет» и </a:t>
            </a:r>
            <a:b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Futura PT Demi" pitchFamily="34" charset="-52"/>
              </a:rPr>
              <a:t>«1С:Университет ПРОФ» </a:t>
            </a:r>
            <a:endParaRPr lang="ru-RU" sz="3600" b="1" dirty="0">
              <a:latin typeface="Futura PT Dem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pic>
        <p:nvPicPr>
          <p:cNvPr id="50179" name="Picture 4" descr="sche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87463"/>
            <a:ext cx="9121775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62FC0-0E4D-45EE-B808-72FA09BA32A2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40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13A2F31-93C5-4EAE-9A7A-58628A31420E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>
                <a:latin typeface="Futura PT Demi" panose="020B0604020202020204" charset="-52"/>
              </a:rPr>
              <a:t>Комплекс программных продуктов  «1С» для автоматизации вузов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pitchFamily="34" charset="-52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8F37F13-521E-498C-8166-CFF824D3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484313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Карточка «1С:Университет ПРОФ» </a:t>
            </a:r>
            <a:r>
              <a:rPr lang="ru-RU" sz="1800" dirty="0">
                <a:solidFill>
                  <a:schemeClr val="tx2"/>
                </a:solidFill>
                <a:hlinkClick r:id="rId3"/>
              </a:rPr>
              <a:t>http://solutions.1c.ru/catalog/university-prof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/>
              <a:t>Приобретение </a:t>
            </a:r>
            <a:r>
              <a:rPr lang="ru-RU" sz="1800" dirty="0"/>
              <a:t>«1С:Университет ПРОФ» </a:t>
            </a:r>
            <a:r>
              <a:rPr lang="ru-RU" altLang="ru-RU" sz="1800" dirty="0">
                <a:solidFill>
                  <a:schemeClr val="tx2"/>
                </a:solidFill>
                <a:hlinkClick r:id="rId4"/>
              </a:rPr>
              <a:t>https://solutions.1c.ru/catalog/university-prof/buy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/>
              <a:t>Демоверсия</a:t>
            </a:r>
            <a:r>
              <a:rPr lang="ru-RU" altLang="ru-RU" sz="1800" dirty="0">
                <a:solidFill>
                  <a:schemeClr val="tx2"/>
                </a:solidFill>
              </a:rPr>
              <a:t> </a:t>
            </a:r>
            <a:r>
              <a:rPr lang="en-US" altLang="ru-RU" sz="1800" dirty="0">
                <a:solidFill>
                  <a:schemeClr val="tx2"/>
                </a:solidFill>
                <a:hlinkClick r:id="rId5"/>
              </a:rPr>
              <a:t>https://demo.solutions.1c.ru/portal/index.php?kod=UniversityPROF&amp;type=1</a:t>
            </a:r>
            <a:endParaRPr lang="ru-RU" alt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/>
              <a:t>Презентации, записи вебинаров, перечень вузов, в которых внедрен/внедряется «1С:Университет ПРОФ»,</a:t>
            </a:r>
            <a:br>
              <a:rPr lang="ru-RU" sz="1800" dirty="0"/>
            </a:br>
            <a:r>
              <a:rPr lang="ru-RU" sz="1800" dirty="0"/>
              <a:t>ответы на часто задаваемые вопросы: </a:t>
            </a:r>
            <a:r>
              <a:rPr lang="ru-RU" sz="1800" dirty="0">
                <a:hlinkClick r:id="rId6"/>
              </a:rPr>
              <a:t>http://www.sgu-infocom.ru</a:t>
            </a:r>
            <a:endParaRPr lang="ru-RU" sz="18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altLang="ru-RU" sz="1800" dirty="0"/>
              <a:t>Профильные чаты для обмена опытом с партнерами и вузами по </a:t>
            </a:r>
            <a:r>
              <a:rPr lang="ru-RU" sz="1800" dirty="0"/>
              <a:t>«1С:Университет ПРОФ» </a:t>
            </a:r>
            <a:r>
              <a:rPr lang="ru-RU" altLang="ru-RU" sz="1800" dirty="0">
                <a:hlinkClick r:id="rId7"/>
              </a:rPr>
              <a:t>https://t.me/News1CUniver</a:t>
            </a:r>
            <a:r>
              <a:rPr lang="ru-RU" altLang="ru-RU" sz="1800" dirty="0"/>
              <a:t>  </a:t>
            </a:r>
            <a:r>
              <a:rPr lang="ru-RU" altLang="ru-RU" sz="1800" dirty="0">
                <a:hlinkClick r:id="rId8"/>
              </a:rPr>
              <a:t>https://t.me/chat1cUniver</a:t>
            </a:r>
            <a:r>
              <a:rPr lang="ru-RU" altLang="ru-RU" sz="1800" dirty="0"/>
              <a:t> </a:t>
            </a:r>
            <a:r>
              <a:rPr lang="ru-RU" altLang="ru-RU" sz="1800" dirty="0">
                <a:hlinkClick r:id="rId9"/>
              </a:rPr>
              <a:t>https://t.me/superservicesuniversity</a:t>
            </a:r>
            <a:endParaRPr lang="ru-RU" altLang="ru-RU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b="1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Руководство пользователя «1С:Университет ПРОФ» </a:t>
            </a:r>
            <a:r>
              <a:rPr lang="en-US" sz="1800" dirty="0">
                <a:hlinkClick r:id="rId10"/>
              </a:rPr>
              <a:t>https://releases.1c.ru/project/SGU_UniversityPROF_2_2</a:t>
            </a:r>
            <a:endParaRPr lang="ru-RU" sz="1800" dirty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Ответы на часто задаваемые вопросы </a:t>
            </a:r>
            <a:r>
              <a:rPr lang="en-US" sz="1800" dirty="0">
                <a:hlinkClick r:id="rId11"/>
              </a:rPr>
              <a:t>https://sgu-infocom.ru/support/faq/</a:t>
            </a:r>
            <a:r>
              <a:rPr lang="ru-RU" sz="1800" dirty="0"/>
              <a:t>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altLang="ru-RU" sz="1800" dirty="0">
              <a:solidFill>
                <a:schemeClr val="tx2"/>
              </a:solidFill>
            </a:endParaRPr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endParaRPr lang="ru-RU" sz="1800"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76FD69-61EB-42D2-A661-BEC068FFE748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41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D8EAEBA-6B71-4B6B-8AC6-288A8C14476C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600" b="1" dirty="0">
                <a:latin typeface="Futura PT Demi" panose="020B0604020202020204" charset="-52"/>
              </a:rPr>
              <a:t>Информационные материалы</a:t>
            </a:r>
            <a:br>
              <a:rPr lang="ru-RU" altLang="ru-RU" sz="3600" b="1" dirty="0">
                <a:latin typeface="Futura PT Demi" panose="020B0604020202020204" charset="-52"/>
              </a:rPr>
            </a:br>
            <a:r>
              <a:rPr lang="ru-RU" altLang="ru-RU" sz="3600" b="1" dirty="0">
                <a:latin typeface="Futura PT Demi" panose="020B0604020202020204" charset="-52"/>
              </a:rPr>
              <a:t>по «1С:Университет ПРОФ»</a:t>
            </a:r>
          </a:p>
        </p:txBody>
      </p:sp>
    </p:spTree>
    <p:extLst>
      <p:ext uri="{BB962C8B-B14F-4D97-AF65-F5344CB8AC3E}">
        <p14:creationId xmlns:p14="http://schemas.microsoft.com/office/powerpoint/2010/main" val="1148590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5120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833563" y="471488"/>
            <a:ext cx="8523287" cy="720725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Futura PT Demi" pitchFamily="34" charset="-52"/>
              </a:rPr>
              <a:t>СПАСИБО ЗА ВНИМАНИЕ!</a:t>
            </a:r>
          </a:p>
        </p:txBody>
      </p:sp>
      <p:pic>
        <p:nvPicPr>
          <p:cNvPr id="51204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158824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9" y="3676553"/>
            <a:ext cx="1696665" cy="16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2">
            <a:extLst/>
          </p:cNvPr>
          <p:cNvSpPr txBox="1">
            <a:spLocks/>
          </p:cNvSpPr>
          <p:nvPr/>
        </p:nvSpPr>
        <p:spPr bwMode="auto">
          <a:xfrm>
            <a:off x="957263" y="1585913"/>
            <a:ext cx="8234362" cy="4867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1800" kern="0" dirty="0"/>
              <a:t>ФИРМА «1С» 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5"/>
              </a:rPr>
              <a:t>http://solutions.1c.ru/catalog/university-prof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6"/>
              </a:rPr>
              <a:t>http://solutions.1c.ru/catalog/university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(495) 737-92-57</a:t>
            </a:r>
          </a:p>
          <a:p>
            <a:pPr marL="0" indent="0">
              <a:buFontTx/>
              <a:buNone/>
              <a:defRPr/>
            </a:pPr>
            <a:endParaRPr lang="ru-RU" altLang="ru-RU" sz="18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ООО «СГУ-Инфоком»</a:t>
            </a:r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Линия консультационной поддержки: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web: </a:t>
            </a:r>
            <a:r>
              <a:rPr lang="ru-RU" altLang="ru-RU" sz="1600" kern="0" dirty="0">
                <a:hlinkClick r:id="rId7"/>
              </a:rPr>
              <a:t>http://sgu-infocom.ru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8"/>
              </a:rPr>
              <a:t>1с@sgu-infocom.ru</a:t>
            </a:r>
            <a:br>
              <a:rPr lang="ru-RU" altLang="ru-RU" sz="1600" kern="0" dirty="0"/>
            </a:br>
            <a:r>
              <a:rPr lang="ru-RU" altLang="ru-RU" sz="1600" kern="0" dirty="0"/>
              <a:t>1С-Коннект: </a:t>
            </a:r>
            <a:r>
              <a:rPr lang="ru-RU" altLang="ru-RU" sz="1600" kern="0" dirty="0">
                <a:hlinkClick r:id="rId9"/>
              </a:rPr>
              <a:t>ЛК Отраслевые решения линейки 1С:Университет</a:t>
            </a:r>
            <a:endParaRPr lang="ru-RU" altLang="ru-RU" sz="1600" kern="0" dirty="0"/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тел. +7 (499) 700-00-65</a:t>
            </a:r>
          </a:p>
          <a:p>
            <a:pPr marL="0" indent="0">
              <a:buFontTx/>
              <a:buNone/>
              <a:defRPr/>
            </a:pPr>
            <a:endParaRPr lang="ru-RU" altLang="ru-RU" sz="1400" kern="0" dirty="0"/>
          </a:p>
          <a:p>
            <a:pPr marL="0" indent="0">
              <a:buFontTx/>
              <a:buNone/>
              <a:defRPr/>
            </a:pPr>
            <a:r>
              <a:rPr lang="ru-RU" altLang="ru-RU" sz="1800" kern="0" dirty="0"/>
              <a:t>Отдел индивидуального сервисного сопровождения:</a:t>
            </a:r>
          </a:p>
          <a:p>
            <a:pPr marL="0" indent="0">
              <a:buFontTx/>
              <a:buNone/>
              <a:defRPr/>
            </a:pPr>
            <a:r>
              <a:rPr lang="ru-RU" altLang="ru-RU" sz="1600" kern="0" dirty="0"/>
              <a:t>e-mail: </a:t>
            </a:r>
            <a:r>
              <a:rPr lang="ru-RU" altLang="ru-RU" sz="1600" kern="0" dirty="0">
                <a:hlinkClick r:id="rId10"/>
              </a:rPr>
              <a:t>1с</a:t>
            </a:r>
            <a:r>
              <a:rPr lang="en-US" altLang="ru-RU" sz="1600" kern="0" dirty="0">
                <a:hlinkClick r:id="rId10"/>
              </a:rPr>
              <a:t>sales</a:t>
            </a:r>
            <a:r>
              <a:rPr lang="ru-RU" altLang="ru-RU" sz="1600" kern="0" dirty="0">
                <a:hlinkClick r:id="rId10"/>
              </a:rPr>
              <a:t>@infocom</a:t>
            </a:r>
            <a:r>
              <a:rPr lang="en-US" altLang="ru-RU" sz="1600" kern="0" dirty="0">
                <a:hlinkClick r:id="rId10"/>
              </a:rPr>
              <a:t>-s</a:t>
            </a:r>
            <a:r>
              <a:rPr lang="ru-RU" altLang="ru-RU" sz="1600" kern="0" dirty="0">
                <a:hlinkClick r:id="rId10"/>
              </a:rPr>
              <a:t>.ru</a:t>
            </a:r>
            <a:br>
              <a:rPr lang="ru-RU" altLang="ru-RU" sz="1600" kern="0" dirty="0"/>
            </a:br>
            <a:r>
              <a:rPr lang="ru-RU" altLang="ru-RU" sz="1600" kern="0" dirty="0"/>
              <a:t>тел. +7 (499) 649-15-99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3C1AA-8DFB-4DE1-9B4C-27A8D96895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 2">
            <a:extLst>
              <a:ext uri="{FF2B5EF4-FFF2-40B4-BE49-F238E27FC236}">
                <a16:creationId xmlns:a16="http://schemas.microsoft.com/office/drawing/2014/main" id="{0246E406-D514-4CEE-B528-1343EBE938CD}"/>
              </a:ext>
            </a:extLst>
          </p:cNvPr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5F29D-F15E-49A7-AB25-31B4CBD1F5BE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3" name="Рисунок 6">
            <a:extLst>
              <a:ext uri="{FF2B5EF4-FFF2-40B4-BE49-F238E27FC236}">
                <a16:creationId xmlns:a16="http://schemas.microsoft.com/office/drawing/2014/main" id="{F559320B-4135-41A4-B69F-2486B98C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867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8718B93-6720-4789-8298-B9FD73B345BB}"/>
              </a:ext>
            </a:extLst>
          </p:cNvPr>
          <p:cNvSpPr txBox="1">
            <a:spLocks/>
          </p:cNvSpPr>
          <p:nvPr/>
        </p:nvSpPr>
        <p:spPr bwMode="auto">
          <a:xfrm>
            <a:off x="550863" y="4406900"/>
            <a:ext cx="11161712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ФУНКЦИОНАЛЬНЫЕ ВОЗМОЖНОСТИ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«1С:УНИВЕРСИТЕТ ПРОФ»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ДЛЯ РАБОТЫ СО СТУДЕНЧЕСКИМ</a:t>
            </a:r>
            <a:b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</a:br>
            <a:r>
              <a:rPr lang="ru-RU" altLang="ru-RU" sz="3600" dirty="0">
                <a:solidFill>
                  <a:srgbClr val="000000"/>
                </a:solidFill>
                <a:latin typeface="Futura PT Demi" panose="020B0604020202020204" pitchFamily="34" charset="-52"/>
                <a:ea typeface="+mn-ea"/>
                <a:cs typeface="+mn-cs"/>
              </a:rPr>
              <a:t>И ВОИНСКИМ УЧЕТОМ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4950-BFA4-4896-AFC8-DF2191BB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9722296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Futura PT Demi"/>
              </a:rPr>
              <a:t>Нормативный акт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F5061-FE98-4122-ACC2-BA21C3655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825625"/>
            <a:ext cx="1001032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Согласно постановлению Правительства РФ № 509 от 20 апреля 2024 г. и письму Минцифры России ГБ-П13-288502 от 02.08.2024 о предоставлении данных в «Витрину студентов», образовательным организациям высшего образования поручено предоставить в Минцифры России сведения о студенческих билетах и сведения о зачетных  книжках.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E277CB86-1D43-44A8-B0CF-56B40573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356AE-1796-4B05-99F4-79921DC842F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F92F1713-664F-45A9-A883-2A088950B92D}"/>
              </a:ext>
            </a:extLst>
          </p:cNvPr>
          <p:cNvSpPr/>
          <p:nvPr/>
        </p:nvSpPr>
        <p:spPr>
          <a:xfrm>
            <a:off x="839416" y="1844824"/>
            <a:ext cx="360040" cy="2304256"/>
          </a:xfrm>
          <a:prstGeom prst="leftBrace">
            <a:avLst/>
          </a:prstGeom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17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44950-BFA4-4896-AFC8-DF2191BB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73037"/>
            <a:ext cx="8838059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 charset="-52"/>
              </a:rPr>
              <a:t>Данные, загружаемые</a:t>
            </a:r>
            <a:br>
              <a:rPr lang="ru-RU" sz="3600" dirty="0">
                <a:latin typeface="Futura PT Demi" panose="020B0604020202020204" charset="-52"/>
              </a:rPr>
            </a:br>
            <a:r>
              <a:rPr lang="ru-RU" sz="3600" dirty="0">
                <a:latin typeface="Futura PT Demi" panose="020B0604020202020204" charset="-52"/>
              </a:rPr>
              <a:t>в Витрину Студентов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0BAD9F-2B96-4EB7-AF30-A0F2DE55F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65477"/>
              </p:ext>
            </p:extLst>
          </p:nvPr>
        </p:nvGraphicFramePr>
        <p:xfrm>
          <a:off x="1043148" y="1690688"/>
          <a:ext cx="10014770" cy="49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A07C527-6843-4D1E-9257-9B7D24D1B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C2AE9-9EB3-4981-B627-31F5ACFEA46C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46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A07C527-6843-4D1E-9257-9B7D24D1B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03225"/>
            <a:ext cx="8112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7F496-8E22-4E36-9F5F-1C4EE5E08F5B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7325A1A6-65CA-4EA8-9FDC-592E6DD67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99613"/>
              </p:ext>
            </p:extLst>
          </p:nvPr>
        </p:nvGraphicFramePr>
        <p:xfrm>
          <a:off x="1142621" y="1690937"/>
          <a:ext cx="9815823" cy="49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44D5B20-B846-41BA-B74A-AC77362B1F67}"/>
              </a:ext>
            </a:extLst>
          </p:cNvPr>
          <p:cNvSpPr txBox="1">
            <a:spLocks/>
          </p:cNvSpPr>
          <p:nvPr/>
        </p:nvSpPr>
        <p:spPr>
          <a:xfrm>
            <a:off x="1629272" y="173037"/>
            <a:ext cx="8838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Futura PT Demi" panose="020B0604020202020204" charset="-52"/>
              </a:rPr>
              <a:t>Источники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340642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Futura PT Book" charset="-52"/>
            </a:endParaRPr>
          </a:p>
        </p:txBody>
      </p:sp>
      <p:sp>
        <p:nvSpPr>
          <p:cNvPr id="7" name="Заголовок 1">
            <a:extLst/>
          </p:cNvPr>
          <p:cNvSpPr txBox="1">
            <a:spLocks/>
          </p:cNvSpPr>
          <p:nvPr/>
        </p:nvSpPr>
        <p:spPr bwMode="auto">
          <a:xfrm>
            <a:off x="963613" y="4406900"/>
            <a:ext cx="10363200" cy="204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kern="0" dirty="0">
                <a:solidFill>
                  <a:schemeClr val="tx1"/>
                </a:solidFill>
              </a:rPr>
              <a:t>УПРАВЛЕНИЕ КОНТИНГЕНТОМ </a:t>
            </a:r>
            <a:br>
              <a:rPr lang="ru-RU" sz="4000" kern="0" dirty="0">
                <a:solidFill>
                  <a:schemeClr val="tx1"/>
                </a:solidFill>
              </a:rPr>
            </a:br>
            <a:r>
              <a:rPr lang="ru-RU" sz="4000" kern="0" dirty="0">
                <a:solidFill>
                  <a:schemeClr val="tx1"/>
                </a:solidFill>
              </a:rPr>
              <a:t>В «1С:УНИВЕРСИТЕТ ПРОФ»</a:t>
            </a: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87036-D42E-41A7-8C1A-AF7347839C93}"/>
              </a:ext>
            </a:extLst>
          </p:cNvPr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0ADAAA40-7388-4BF2-9B54-2424B9CBB426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ru-RU" alt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272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46268</TotalTime>
  <Words>1921</Words>
  <Application>Microsoft Office PowerPoint</Application>
  <PresentationFormat>Широкоэкранный</PresentationFormat>
  <Paragraphs>274</Paragraphs>
  <Slides>42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Wingdings</vt:lpstr>
      <vt:lpstr>Calibri Light</vt:lpstr>
      <vt:lpstr>Courier New</vt:lpstr>
      <vt:lpstr>Futura PT Book</vt:lpstr>
      <vt:lpstr>Futura PT Demi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Нормативный акт</vt:lpstr>
      <vt:lpstr>Данные, загружаемые в Витрину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Ведомости</vt:lpstr>
      <vt:lpstr>Отчеты об успеваемости</vt:lpstr>
      <vt:lpstr>Отчет «Аттестационная ведомость»</vt:lpstr>
      <vt:lpstr>Презентация PowerPoint</vt:lpstr>
      <vt:lpstr>Отчет «Анализ успеваемости обучающегося»</vt:lpstr>
      <vt:lpstr>Электронная зачетная книга</vt:lpstr>
      <vt:lpstr>Презентация PowerPoint</vt:lpstr>
      <vt:lpstr>Данные о физических лицах</vt:lpstr>
      <vt:lpstr>Карточка физического лица.  Личная информация</vt:lpstr>
      <vt:lpstr>Карточка физического лица.  Обучение</vt:lpstr>
      <vt:lpstr>Карточка физического лица.  Успеваемость</vt:lpstr>
      <vt:lpstr>Карточка физического лица.  Военная служба</vt:lpstr>
      <vt:lpstr>Воинский учет</vt:lpstr>
      <vt:lpstr>Справки в военный коммисариат</vt:lpstr>
      <vt:lpstr>Карточка гражданина, подлежащего воинскому учету (форма 10)</vt:lpstr>
      <vt:lpstr>Витрина студентов</vt:lpstr>
      <vt:lpstr>Выгрузка файлов в Витрину Студентов</vt:lpstr>
      <vt:lpstr>Формирование отчета «Контингент и движение» для выгрузки в Витрину Студентов</vt:lpstr>
      <vt:lpstr>Сформированные файлы для выгрузки в Витрину студентов</vt:lpstr>
      <vt:lpstr>Выгрузка данных в Витрину Студентов с помощью API</vt:lpstr>
      <vt:lpstr>Сформированные данные для выгрузки по API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Софья Лагунова</cp:lastModifiedBy>
  <cp:revision>1211</cp:revision>
  <cp:lastPrinted>2022-09-14T08:21:53Z</cp:lastPrinted>
  <dcterms:created xsi:type="dcterms:W3CDTF">2015-09-09T08:16:26Z</dcterms:created>
  <dcterms:modified xsi:type="dcterms:W3CDTF">2025-09-25T10:18:56Z</dcterms:modified>
</cp:coreProperties>
</file>