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9" r:id="rId1"/>
  </p:sldMasterIdLst>
  <p:notesMasterIdLst>
    <p:notesMasterId r:id="rId61"/>
  </p:notesMasterIdLst>
  <p:handoutMasterIdLst>
    <p:handoutMasterId r:id="rId62"/>
  </p:handoutMasterIdLst>
  <p:sldIdLst>
    <p:sldId id="257" r:id="rId2"/>
    <p:sldId id="258" r:id="rId3"/>
    <p:sldId id="427" r:id="rId4"/>
    <p:sldId id="410" r:id="rId5"/>
    <p:sldId id="273" r:id="rId6"/>
    <p:sldId id="473" r:id="rId7"/>
    <p:sldId id="476" r:id="rId8"/>
    <p:sldId id="509" r:id="rId9"/>
    <p:sldId id="508" r:id="rId10"/>
    <p:sldId id="450" r:id="rId11"/>
    <p:sldId id="475" r:id="rId12"/>
    <p:sldId id="505" r:id="rId13"/>
    <p:sldId id="434" r:id="rId14"/>
    <p:sldId id="411" r:id="rId15"/>
    <p:sldId id="514" r:id="rId16"/>
    <p:sldId id="477" r:id="rId17"/>
    <p:sldId id="478" r:id="rId18"/>
    <p:sldId id="479" r:id="rId19"/>
    <p:sldId id="512" r:id="rId20"/>
    <p:sldId id="480" r:id="rId21"/>
    <p:sldId id="412" r:id="rId22"/>
    <p:sldId id="482" r:id="rId23"/>
    <p:sldId id="483" r:id="rId24"/>
    <p:sldId id="485" r:id="rId25"/>
    <p:sldId id="484" r:id="rId26"/>
    <p:sldId id="486" r:id="rId27"/>
    <p:sldId id="487" r:id="rId28"/>
    <p:sldId id="488" r:id="rId29"/>
    <p:sldId id="489" r:id="rId30"/>
    <p:sldId id="490" r:id="rId31"/>
    <p:sldId id="491" r:id="rId32"/>
    <p:sldId id="493" r:id="rId33"/>
    <p:sldId id="492" r:id="rId34"/>
    <p:sldId id="494" r:id="rId35"/>
    <p:sldId id="495" r:id="rId36"/>
    <p:sldId id="496" r:id="rId37"/>
    <p:sldId id="497" r:id="rId38"/>
    <p:sldId id="515" r:id="rId39"/>
    <p:sldId id="498" r:id="rId40"/>
    <p:sldId id="500" r:id="rId41"/>
    <p:sldId id="502" r:id="rId42"/>
    <p:sldId id="503" r:id="rId43"/>
    <p:sldId id="504" r:id="rId44"/>
    <p:sldId id="347" r:id="rId45"/>
    <p:sldId id="468" r:id="rId46"/>
    <p:sldId id="470" r:id="rId47"/>
    <p:sldId id="511" r:id="rId48"/>
    <p:sldId id="516" r:id="rId49"/>
    <p:sldId id="513" r:id="rId50"/>
    <p:sldId id="506" r:id="rId51"/>
    <p:sldId id="517" r:id="rId52"/>
    <p:sldId id="472" r:id="rId53"/>
    <p:sldId id="510" r:id="rId54"/>
    <p:sldId id="375" r:id="rId55"/>
    <p:sldId id="305" r:id="rId56"/>
    <p:sldId id="324" r:id="rId57"/>
    <p:sldId id="325" r:id="rId58"/>
    <p:sldId id="518" r:id="rId59"/>
    <p:sldId id="300" r:id="rId60"/>
  </p:sldIdLst>
  <p:sldSz cx="12192000" cy="6858000"/>
  <p:notesSz cx="6797675" cy="9872663"/>
  <p:embeddedFontLst>
    <p:embeddedFont>
      <p:font typeface="Calibri" panose="020F0502020204030204" pitchFamily="34" charset="0"/>
      <p:regular r:id="rId63"/>
      <p:bold r:id="rId64"/>
      <p:italic r:id="rId65"/>
      <p:boldItalic r:id="rId66"/>
    </p:embeddedFont>
    <p:embeddedFont>
      <p:font typeface="Futura PT Book" panose="020B0604020202020204" charset="-52"/>
      <p:regular r:id="rId67"/>
      <p:italic r:id="rId68"/>
    </p:embeddedFont>
    <p:embeddedFont>
      <p:font typeface="Futura PT Demi" panose="020B0604020202020204" charset="-52"/>
      <p:regular r:id="rId69"/>
      <p:italic r:id="rId70"/>
    </p:embeddedFont>
  </p:embeddedFont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420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Зданевич Яна" initials="ЗЯ" lastIdx="1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9933"/>
    <a:srgbClr val="FFCC66"/>
    <a:srgbClr val="CC3300"/>
    <a:srgbClr val="CC6600"/>
    <a:srgbClr val="F37943"/>
    <a:srgbClr val="FF9966"/>
    <a:srgbClr val="FFCCCC"/>
    <a:srgbClr val="F26B2E"/>
    <a:srgbClr val="A256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08" autoAdjust="0"/>
    <p:restoredTop sz="92075" autoAdjust="0"/>
  </p:normalViewPr>
  <p:slideViewPr>
    <p:cSldViewPr>
      <p:cViewPr varScale="1">
        <p:scale>
          <a:sx n="105" d="100"/>
          <a:sy n="105" d="100"/>
        </p:scale>
        <p:origin x="1206" y="108"/>
      </p:cViewPr>
      <p:guideLst>
        <p:guide orient="horz" pos="2160"/>
        <p:guide pos="4203"/>
      </p:guideLst>
    </p:cSldViewPr>
  </p:slideViewPr>
  <p:outlineViewPr>
    <p:cViewPr>
      <p:scale>
        <a:sx n="33" d="100"/>
        <a:sy n="33" d="100"/>
      </p:scale>
      <p:origin x="0" y="-864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26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1.fntdata"/><Relationship Id="rId68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font" Target="fonts/font4.fntdata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2.fntdata"/><Relationship Id="rId69" Type="http://schemas.openxmlformats.org/officeDocument/2006/relationships/font" Target="fonts/font7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font" Target="fonts/font5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70" Type="http://schemas.openxmlformats.org/officeDocument/2006/relationships/font" Target="fonts/font8.fntdata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font" Target="fonts/font3.fntdata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CD96AD-E09E-4448-BF4A-E378CBC6486A}" type="doc">
      <dgm:prSet loTypeId="urn:microsoft.com/office/officeart/2005/8/layout/hList6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3933670C-2B71-4654-84DF-118C6187BC87}">
      <dgm:prSet phldrT="[Текст]"/>
      <dgm:spPr>
        <a:solidFill>
          <a:srgbClr val="FF9900"/>
        </a:solidFill>
      </dgm:spPr>
      <dgm:t>
        <a:bodyPr/>
        <a:lstStyle/>
        <a:p>
          <a:pPr lvl="0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b="0" i="0" dirty="0">
              <a:solidFill>
                <a:schemeClr val="bg1"/>
              </a:solidFill>
            </a:rPr>
            <a:t>1С:Университет </a:t>
          </a:r>
          <a:r>
            <a:rPr lang="ru-RU" dirty="0">
              <a:solidFill>
                <a:schemeClr val="bg1"/>
              </a:solidFill>
              <a:latin typeface="PT Sans"/>
            </a:rPr>
            <a:t>ПРОФ</a:t>
          </a:r>
          <a:endParaRPr lang="ru-RU" dirty="0">
            <a:solidFill>
              <a:schemeClr val="bg1"/>
            </a:solidFill>
          </a:endParaRPr>
        </a:p>
      </dgm:t>
    </dgm:pt>
    <dgm:pt modelId="{CDCA0EE1-7FD6-4896-8FC8-0DE37E339A82}" type="parTrans" cxnId="{09691837-E333-47DD-8A61-A7225D562F80}">
      <dgm:prSet/>
      <dgm:spPr/>
      <dgm:t>
        <a:bodyPr/>
        <a:lstStyle/>
        <a:p>
          <a:endParaRPr lang="ru-RU"/>
        </a:p>
      </dgm:t>
    </dgm:pt>
    <dgm:pt modelId="{733047C8-7027-4988-994B-06ED812275F3}" type="sibTrans" cxnId="{09691837-E333-47DD-8A61-A7225D562F80}">
      <dgm:prSet/>
      <dgm:spPr/>
      <dgm:t>
        <a:bodyPr/>
        <a:lstStyle/>
        <a:p>
          <a:endParaRPr lang="ru-RU"/>
        </a:p>
      </dgm:t>
    </dgm:pt>
    <dgm:pt modelId="{1BC262AF-4E56-4A43-8100-CDF6A021180B}">
      <dgm:prSet phldrT="[Текст]"/>
      <dgm:spPr>
        <a:solidFill>
          <a:srgbClr val="A25602"/>
        </a:solidFill>
      </dgm:spPr>
      <dgm:t>
        <a:bodyPr/>
        <a:lstStyle/>
        <a:p>
          <a:r>
            <a:rPr lang="ru-RU" b="0" i="0" dirty="0">
              <a:solidFill>
                <a:schemeClr val="bg1"/>
              </a:solidFill>
            </a:rPr>
            <a:t>Портал вуза</a:t>
          </a:r>
          <a:endParaRPr lang="ru-RU" dirty="0">
            <a:solidFill>
              <a:schemeClr val="bg1"/>
            </a:solidFill>
          </a:endParaRPr>
        </a:p>
      </dgm:t>
    </dgm:pt>
    <dgm:pt modelId="{E1F671CF-0C74-4094-BAEC-868A3F93E357}" type="parTrans" cxnId="{F84FF586-24B9-4EF9-8214-4048CF35CBE0}">
      <dgm:prSet/>
      <dgm:spPr/>
      <dgm:t>
        <a:bodyPr/>
        <a:lstStyle/>
        <a:p>
          <a:endParaRPr lang="ru-RU"/>
        </a:p>
      </dgm:t>
    </dgm:pt>
    <dgm:pt modelId="{0ACD6772-3F9B-4906-8281-2A5070458842}" type="sibTrans" cxnId="{F84FF586-24B9-4EF9-8214-4048CF35CBE0}">
      <dgm:prSet/>
      <dgm:spPr/>
      <dgm:t>
        <a:bodyPr/>
        <a:lstStyle/>
        <a:p>
          <a:endParaRPr lang="ru-RU"/>
        </a:p>
      </dgm:t>
    </dgm:pt>
    <dgm:pt modelId="{F2E160C7-204E-4261-B40F-DB7E7EBEB087}">
      <dgm:prSet phldrT="[Текст]"/>
      <dgm:spPr>
        <a:solidFill>
          <a:srgbClr val="A25602"/>
        </a:solidFill>
      </dgm:spPr>
      <dgm:t>
        <a:bodyPr/>
        <a:lstStyle/>
        <a:p>
          <a:r>
            <a:rPr lang="ru-RU" b="1" i="0" dirty="0"/>
            <a:t>11 октября </a:t>
          </a:r>
          <a:r>
            <a:rPr lang="ru-RU" b="0" i="0" dirty="0"/>
            <a:t>2024 года вышла новая версия— Портал вуза 0.0.24.1 для «1С:Университет ПРОФ 2.2.13.4».</a:t>
          </a:r>
          <a:endParaRPr lang="ru-RU" b="0" dirty="0">
            <a:solidFill>
              <a:schemeClr val="bg1"/>
            </a:solidFill>
          </a:endParaRPr>
        </a:p>
      </dgm:t>
    </dgm:pt>
    <dgm:pt modelId="{F5A5AA52-5CE7-4FA6-986E-BBBF207B4EAD}" type="parTrans" cxnId="{2BB7F57A-5596-40D6-A073-72EBA827C2FF}">
      <dgm:prSet/>
      <dgm:spPr/>
      <dgm:t>
        <a:bodyPr/>
        <a:lstStyle/>
        <a:p>
          <a:endParaRPr lang="ru-RU"/>
        </a:p>
      </dgm:t>
    </dgm:pt>
    <dgm:pt modelId="{C8373CB3-A92B-4F11-966D-909A1B0FF241}" type="sibTrans" cxnId="{2BB7F57A-5596-40D6-A073-72EBA827C2FF}">
      <dgm:prSet/>
      <dgm:spPr/>
      <dgm:t>
        <a:bodyPr/>
        <a:lstStyle/>
        <a:p>
          <a:endParaRPr lang="ru-RU"/>
        </a:p>
      </dgm:t>
    </dgm:pt>
    <dgm:pt modelId="{DD64BAAE-BD26-4468-8505-566CDBCED07F}">
      <dgm:prSet/>
      <dgm:spPr>
        <a:solidFill>
          <a:srgbClr val="A25602"/>
        </a:solidFill>
      </dgm:spPr>
      <dgm:t>
        <a:bodyPr/>
        <a:lstStyle/>
        <a:p>
          <a:endParaRPr lang="ru-RU" dirty="0"/>
        </a:p>
      </dgm:t>
    </dgm:pt>
    <dgm:pt modelId="{0714B5EA-6912-4AD7-859E-BFAEAFF9DE98}" type="sibTrans" cxnId="{95006C7E-D2BE-4EF3-B71B-EE1326568119}">
      <dgm:prSet/>
      <dgm:spPr/>
      <dgm:t>
        <a:bodyPr/>
        <a:lstStyle/>
        <a:p>
          <a:endParaRPr lang="ru-RU"/>
        </a:p>
      </dgm:t>
    </dgm:pt>
    <dgm:pt modelId="{300FB6C9-2F9E-4350-9371-D49FD97CCB26}" type="parTrans" cxnId="{95006C7E-D2BE-4EF3-B71B-EE1326568119}">
      <dgm:prSet/>
      <dgm:spPr/>
      <dgm:t>
        <a:bodyPr/>
        <a:lstStyle/>
        <a:p>
          <a:endParaRPr lang="ru-RU"/>
        </a:p>
      </dgm:t>
    </dgm:pt>
    <dgm:pt modelId="{006BF92E-68DC-43F5-BE11-F1C48733CE96}">
      <dgm:prSet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>
              <a:solidFill>
                <a:schemeClr val="bg1"/>
              </a:solidFill>
            </a:rPr>
            <a:t>10 октября 2024 </a:t>
          </a:r>
          <a:r>
            <a:rPr lang="ru-RU" dirty="0">
              <a:solidFill>
                <a:schemeClr val="bg1"/>
              </a:solidFill>
            </a:rPr>
            <a:t>года </a:t>
          </a:r>
          <a:r>
            <a:rPr lang="ru-RU" b="0" i="0" dirty="0" err="1"/>
            <a:t>года</a:t>
          </a:r>
          <a:r>
            <a:rPr lang="ru-RU" b="0" i="0" dirty="0"/>
            <a:t> вышел новый релиз </a:t>
          </a:r>
          <a:r>
            <a:rPr lang="ru-RU" dirty="0">
              <a:solidFill>
                <a:schemeClr val="bg1"/>
              </a:solidFill>
            </a:rPr>
            <a:t>«1С:Университет ПРОФ. Версия 2.2.13.4».</a:t>
          </a:r>
          <a:endParaRPr lang="ru-RU" dirty="0"/>
        </a:p>
      </dgm:t>
    </dgm:pt>
    <dgm:pt modelId="{DFFECB2E-96A2-4E25-A139-A7D2D14022B2}" type="sibTrans" cxnId="{2626E45D-1FED-4488-84B1-035F37249B2C}">
      <dgm:prSet/>
      <dgm:spPr/>
      <dgm:t>
        <a:bodyPr/>
        <a:lstStyle/>
        <a:p>
          <a:endParaRPr lang="ru-RU"/>
        </a:p>
      </dgm:t>
    </dgm:pt>
    <dgm:pt modelId="{6EBD8848-08A0-4584-A937-A749ABD72C6C}" type="parTrans" cxnId="{2626E45D-1FED-4488-84B1-035F37249B2C}">
      <dgm:prSet/>
      <dgm:spPr/>
      <dgm:t>
        <a:bodyPr/>
        <a:lstStyle/>
        <a:p>
          <a:endParaRPr lang="ru-RU"/>
        </a:p>
      </dgm:t>
    </dgm:pt>
    <dgm:pt modelId="{4D3921FD-0A9C-4836-B795-C5CAC9EDDB01}">
      <dgm:prSet phldrT="[Текст]"/>
      <dgm:spPr>
        <a:solidFill>
          <a:srgbClr val="CC3300"/>
        </a:solidFill>
      </dgm:spPr>
      <dgm:t>
        <a:bodyPr/>
        <a:lstStyle/>
        <a:p>
          <a:r>
            <a:rPr lang="ru-RU" dirty="0">
              <a:solidFill>
                <a:schemeClr val="bg1"/>
              </a:solidFill>
              <a:latin typeface="PT Sans"/>
            </a:rPr>
            <a:t>1С:Университет ПРОФ</a:t>
          </a:r>
          <a:endParaRPr lang="ru-RU" dirty="0">
            <a:solidFill>
              <a:schemeClr val="bg1"/>
            </a:solidFill>
          </a:endParaRPr>
        </a:p>
      </dgm:t>
    </dgm:pt>
    <dgm:pt modelId="{0B093A4D-4511-4204-ADA9-9D0FEEE8628E}" type="sibTrans" cxnId="{5494B53A-39F1-41ED-A3E7-82F8008B9108}">
      <dgm:prSet/>
      <dgm:spPr/>
      <dgm:t>
        <a:bodyPr/>
        <a:lstStyle/>
        <a:p>
          <a:endParaRPr lang="ru-RU"/>
        </a:p>
      </dgm:t>
    </dgm:pt>
    <dgm:pt modelId="{A2FFB0E4-1542-4D1F-8BAD-B955F18A3962}" type="parTrans" cxnId="{5494B53A-39F1-41ED-A3E7-82F8008B9108}">
      <dgm:prSet/>
      <dgm:spPr/>
      <dgm:t>
        <a:bodyPr/>
        <a:lstStyle/>
        <a:p>
          <a:endParaRPr lang="ru-RU"/>
        </a:p>
      </dgm:t>
    </dgm:pt>
    <dgm:pt modelId="{5DEFF945-BC28-4979-9975-09B599D4337A}">
      <dgm:prSet phldrT="[Текст]"/>
      <dgm:spPr>
        <a:solidFill>
          <a:srgbClr val="5F5F5F"/>
        </a:solidFill>
      </dgm:spPr>
      <dgm:t>
        <a:bodyPr/>
        <a:lstStyle/>
        <a:p>
          <a:r>
            <a:rPr lang="ru-RU" b="1" i="0" dirty="0"/>
            <a:t>10 октября 2024 года</a:t>
          </a:r>
          <a:r>
            <a:rPr lang="ru-RU" b="0" i="0" dirty="0"/>
            <a:t> </a:t>
          </a:r>
          <a:r>
            <a:rPr lang="ru-RU" b="0" i="0" dirty="0" err="1"/>
            <a:t>года</a:t>
          </a:r>
          <a:r>
            <a:rPr lang="ru-RU" b="0" i="0" dirty="0"/>
            <a:t> вышел новый релиз «1С:Университет. Версия 2.0.32.4».</a:t>
          </a:r>
          <a:endParaRPr lang="ru-RU" dirty="0">
            <a:solidFill>
              <a:schemeClr val="bg1"/>
            </a:solidFill>
          </a:endParaRPr>
        </a:p>
      </dgm:t>
    </dgm:pt>
    <dgm:pt modelId="{E1BDD727-72D5-4892-A289-45FB653F49A2}" type="parTrans" cxnId="{6A500E20-C3D7-4D90-9760-B11871A28FDC}">
      <dgm:prSet/>
      <dgm:spPr/>
    </dgm:pt>
    <dgm:pt modelId="{D8C28BA3-BF79-4392-9F38-C993EF87FCFF}" type="sibTrans" cxnId="{6A500E20-C3D7-4D90-9760-B11871A28FDC}">
      <dgm:prSet/>
      <dgm:spPr/>
    </dgm:pt>
    <dgm:pt modelId="{3F260315-0B51-42BA-B333-5573F6629F51}" type="pres">
      <dgm:prSet presAssocID="{30CD96AD-E09E-4448-BF4A-E378CBC6486A}" presName="Name0" presStyleCnt="0">
        <dgm:presLayoutVars>
          <dgm:dir/>
          <dgm:resizeHandles val="exact"/>
        </dgm:presLayoutVars>
      </dgm:prSet>
      <dgm:spPr/>
    </dgm:pt>
    <dgm:pt modelId="{371A16CA-58A2-44F9-BC0A-2C7B1021AA33}" type="pres">
      <dgm:prSet presAssocID="{4D3921FD-0A9C-4836-B795-C5CAC9EDDB01}" presName="node" presStyleLbl="node1" presStyleIdx="0" presStyleCnt="3">
        <dgm:presLayoutVars>
          <dgm:bulletEnabled val="1"/>
        </dgm:presLayoutVars>
      </dgm:prSet>
      <dgm:spPr/>
    </dgm:pt>
    <dgm:pt modelId="{3A5C70A2-9BE3-4E53-8E1E-05A2048F4DA1}" type="pres">
      <dgm:prSet presAssocID="{0B093A4D-4511-4204-ADA9-9D0FEEE8628E}" presName="sibTrans" presStyleCnt="0"/>
      <dgm:spPr/>
    </dgm:pt>
    <dgm:pt modelId="{2B8693B5-1879-4241-8747-5D72530F22D9}" type="pres">
      <dgm:prSet presAssocID="{3933670C-2B71-4654-84DF-118C6187BC87}" presName="node" presStyleLbl="node1" presStyleIdx="1" presStyleCnt="3">
        <dgm:presLayoutVars>
          <dgm:bulletEnabled val="1"/>
        </dgm:presLayoutVars>
      </dgm:prSet>
      <dgm:spPr/>
    </dgm:pt>
    <dgm:pt modelId="{E18E62FF-8431-481C-9F3F-DFC1578C23C4}" type="pres">
      <dgm:prSet presAssocID="{733047C8-7027-4988-994B-06ED812275F3}" presName="sibTrans" presStyleCnt="0"/>
      <dgm:spPr/>
    </dgm:pt>
    <dgm:pt modelId="{17E9BFBD-9FD8-46BB-9A2F-1FBA8676834B}" type="pres">
      <dgm:prSet presAssocID="{1BC262AF-4E56-4A43-8100-CDF6A021180B}" presName="node" presStyleLbl="node1" presStyleIdx="2" presStyleCnt="3">
        <dgm:presLayoutVars>
          <dgm:bulletEnabled val="1"/>
        </dgm:presLayoutVars>
      </dgm:prSet>
      <dgm:spPr/>
    </dgm:pt>
  </dgm:ptLst>
  <dgm:cxnLst>
    <dgm:cxn modelId="{6A500E20-C3D7-4D90-9760-B11871A28FDC}" srcId="{4D3921FD-0A9C-4836-B795-C5CAC9EDDB01}" destId="{5DEFF945-BC28-4979-9975-09B599D4337A}" srcOrd="0" destOrd="0" parTransId="{E1BDD727-72D5-4892-A289-45FB653F49A2}" sibTransId="{D8C28BA3-BF79-4392-9F38-C993EF87FCFF}"/>
    <dgm:cxn modelId="{09691837-E333-47DD-8A61-A7225D562F80}" srcId="{30CD96AD-E09E-4448-BF4A-E378CBC6486A}" destId="{3933670C-2B71-4654-84DF-118C6187BC87}" srcOrd="1" destOrd="0" parTransId="{CDCA0EE1-7FD6-4896-8FC8-0DE37E339A82}" sibTransId="{733047C8-7027-4988-994B-06ED812275F3}"/>
    <dgm:cxn modelId="{5494B53A-39F1-41ED-A3E7-82F8008B9108}" srcId="{30CD96AD-E09E-4448-BF4A-E378CBC6486A}" destId="{4D3921FD-0A9C-4836-B795-C5CAC9EDDB01}" srcOrd="0" destOrd="0" parTransId="{A2FFB0E4-1542-4D1F-8BAD-B955F18A3962}" sibTransId="{0B093A4D-4511-4204-ADA9-9D0FEEE8628E}"/>
    <dgm:cxn modelId="{2626E45D-1FED-4488-84B1-035F37249B2C}" srcId="{3933670C-2B71-4654-84DF-118C6187BC87}" destId="{006BF92E-68DC-43F5-BE11-F1C48733CE96}" srcOrd="0" destOrd="0" parTransId="{6EBD8848-08A0-4584-A937-A749ABD72C6C}" sibTransId="{DFFECB2E-96A2-4E25-A139-A7D2D14022B2}"/>
    <dgm:cxn modelId="{7D561151-F1BD-4739-8E1B-4CDFF42C7F95}" type="presOf" srcId="{30CD96AD-E09E-4448-BF4A-E378CBC6486A}" destId="{3F260315-0B51-42BA-B333-5573F6629F51}" srcOrd="0" destOrd="0" presId="urn:microsoft.com/office/officeart/2005/8/layout/hList6"/>
    <dgm:cxn modelId="{6018C957-9589-413E-BE3B-3BCDBC125003}" type="presOf" srcId="{3933670C-2B71-4654-84DF-118C6187BC87}" destId="{2B8693B5-1879-4241-8747-5D72530F22D9}" srcOrd="0" destOrd="0" presId="urn:microsoft.com/office/officeart/2005/8/layout/hList6"/>
    <dgm:cxn modelId="{2BB7F57A-5596-40D6-A073-72EBA827C2FF}" srcId="{1BC262AF-4E56-4A43-8100-CDF6A021180B}" destId="{F2E160C7-204E-4261-B40F-DB7E7EBEB087}" srcOrd="0" destOrd="0" parTransId="{F5A5AA52-5CE7-4FA6-986E-BBBF207B4EAD}" sibTransId="{C8373CB3-A92B-4F11-966D-909A1B0FF241}"/>
    <dgm:cxn modelId="{CA8D597B-D212-40C8-A540-39E540191087}" type="presOf" srcId="{DD64BAAE-BD26-4468-8505-566CDBCED07F}" destId="{17E9BFBD-9FD8-46BB-9A2F-1FBA8676834B}" srcOrd="0" destOrd="2" presId="urn:microsoft.com/office/officeart/2005/8/layout/hList6"/>
    <dgm:cxn modelId="{95006C7E-D2BE-4EF3-B71B-EE1326568119}" srcId="{1BC262AF-4E56-4A43-8100-CDF6A021180B}" destId="{DD64BAAE-BD26-4468-8505-566CDBCED07F}" srcOrd="1" destOrd="0" parTransId="{300FB6C9-2F9E-4350-9371-D49FD97CCB26}" sibTransId="{0714B5EA-6912-4AD7-859E-BFAEAFF9DE98}"/>
    <dgm:cxn modelId="{F84FF586-24B9-4EF9-8214-4048CF35CBE0}" srcId="{30CD96AD-E09E-4448-BF4A-E378CBC6486A}" destId="{1BC262AF-4E56-4A43-8100-CDF6A021180B}" srcOrd="2" destOrd="0" parTransId="{E1F671CF-0C74-4094-BAEC-868A3F93E357}" sibTransId="{0ACD6772-3F9B-4906-8281-2A5070458842}"/>
    <dgm:cxn modelId="{5E7683AC-4520-4F46-9FA4-5D83555A8F2A}" type="presOf" srcId="{4D3921FD-0A9C-4836-B795-C5CAC9EDDB01}" destId="{371A16CA-58A2-44F9-BC0A-2C7B1021AA33}" srcOrd="0" destOrd="0" presId="urn:microsoft.com/office/officeart/2005/8/layout/hList6"/>
    <dgm:cxn modelId="{BAAB56C5-43C9-4F70-A0BE-AC502641126E}" type="presOf" srcId="{F2E160C7-204E-4261-B40F-DB7E7EBEB087}" destId="{17E9BFBD-9FD8-46BB-9A2F-1FBA8676834B}" srcOrd="0" destOrd="1" presId="urn:microsoft.com/office/officeart/2005/8/layout/hList6"/>
    <dgm:cxn modelId="{B795C3C8-B9EF-4F39-B69B-C6CF5482C63E}" type="presOf" srcId="{006BF92E-68DC-43F5-BE11-F1C48733CE96}" destId="{2B8693B5-1879-4241-8747-5D72530F22D9}" srcOrd="0" destOrd="1" presId="urn:microsoft.com/office/officeart/2005/8/layout/hList6"/>
    <dgm:cxn modelId="{8EF723DB-647F-4082-90E0-86AD8AB570CE}" type="presOf" srcId="{5DEFF945-BC28-4979-9975-09B599D4337A}" destId="{371A16CA-58A2-44F9-BC0A-2C7B1021AA33}" srcOrd="0" destOrd="1" presId="urn:microsoft.com/office/officeart/2005/8/layout/hList6"/>
    <dgm:cxn modelId="{2EBE73DE-2104-4C81-A958-4AF8E67F365A}" type="presOf" srcId="{1BC262AF-4E56-4A43-8100-CDF6A021180B}" destId="{17E9BFBD-9FD8-46BB-9A2F-1FBA8676834B}" srcOrd="0" destOrd="0" presId="urn:microsoft.com/office/officeart/2005/8/layout/hList6"/>
    <dgm:cxn modelId="{269BD4F9-C2A0-4A5F-8F1E-720BF850F7F6}" type="presParOf" srcId="{3F260315-0B51-42BA-B333-5573F6629F51}" destId="{371A16CA-58A2-44F9-BC0A-2C7B1021AA33}" srcOrd="0" destOrd="0" presId="urn:microsoft.com/office/officeart/2005/8/layout/hList6"/>
    <dgm:cxn modelId="{A87E9ED7-B5D9-459C-8983-D51DFD7408B2}" type="presParOf" srcId="{3F260315-0B51-42BA-B333-5573F6629F51}" destId="{3A5C70A2-9BE3-4E53-8E1E-05A2048F4DA1}" srcOrd="1" destOrd="0" presId="urn:microsoft.com/office/officeart/2005/8/layout/hList6"/>
    <dgm:cxn modelId="{C93025BB-A731-452A-B30C-D415578E497C}" type="presParOf" srcId="{3F260315-0B51-42BA-B333-5573F6629F51}" destId="{2B8693B5-1879-4241-8747-5D72530F22D9}" srcOrd="2" destOrd="0" presId="urn:microsoft.com/office/officeart/2005/8/layout/hList6"/>
    <dgm:cxn modelId="{0386E33C-2E1E-4A1D-A52B-B7221017F616}" type="presParOf" srcId="{3F260315-0B51-42BA-B333-5573F6629F51}" destId="{E18E62FF-8431-481C-9F3F-DFC1578C23C4}" srcOrd="3" destOrd="0" presId="urn:microsoft.com/office/officeart/2005/8/layout/hList6"/>
    <dgm:cxn modelId="{6601AF6A-6A82-4C43-B18B-7FADE8EA3C8E}" type="presParOf" srcId="{3F260315-0B51-42BA-B333-5573F6629F51}" destId="{17E9BFBD-9FD8-46BB-9A2F-1FBA8676834B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9D752D-3815-48A2-94B1-BFC33E04FEEF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5D5F3BC-D075-40D1-8787-3D40CE2FBEAE}">
      <dgm:prSet phldrT="[Текст]" custT="1"/>
      <dgm:spPr>
        <a:solidFill>
          <a:srgbClr val="F26B2E"/>
        </a:solidFill>
      </dgm:spPr>
      <dgm:t>
        <a:bodyPr/>
        <a:lstStyle/>
        <a:p>
          <a:r>
            <a:rPr lang="ru-RU" sz="2000" dirty="0"/>
            <a:t>ССПВО</a:t>
          </a:r>
        </a:p>
      </dgm:t>
    </dgm:pt>
    <dgm:pt modelId="{A57DA4CA-69D3-459F-B597-575AE51BF70F}" type="parTrans" cxnId="{E9565BE6-E7C0-4B54-AFC2-29E7D31B1AB4}">
      <dgm:prSet/>
      <dgm:spPr/>
      <dgm:t>
        <a:bodyPr/>
        <a:lstStyle/>
        <a:p>
          <a:endParaRPr lang="ru-RU"/>
        </a:p>
      </dgm:t>
    </dgm:pt>
    <dgm:pt modelId="{44D3480C-147F-4DE4-8C1A-89743E86268B}" type="sibTrans" cxnId="{E9565BE6-E7C0-4B54-AFC2-29E7D31B1AB4}">
      <dgm:prSet/>
      <dgm:spPr/>
      <dgm:t>
        <a:bodyPr/>
        <a:lstStyle/>
        <a:p>
          <a:endParaRPr lang="ru-RU"/>
        </a:p>
      </dgm:t>
    </dgm:pt>
    <dgm:pt modelId="{9FD6B09E-D1C1-4148-AB20-E5E4A4F64DA0}">
      <dgm:prSet phldrT="[Текст]" custT="1"/>
      <dgm:spPr>
        <a:solidFill>
          <a:srgbClr val="C00000"/>
        </a:solidFill>
      </dgm:spPr>
      <dgm:t>
        <a:bodyPr/>
        <a:lstStyle/>
        <a:p>
          <a:r>
            <a:rPr lang="ru-RU" sz="2800" dirty="0">
              <a:solidFill>
                <a:schemeClr val="bg1"/>
              </a:solidFill>
            </a:rPr>
            <a:t>Физические лица</a:t>
          </a:r>
        </a:p>
      </dgm:t>
    </dgm:pt>
    <dgm:pt modelId="{7A48A495-8BBE-4A7B-919B-DD917F212650}" type="parTrans" cxnId="{37913021-A407-481E-860A-BF2EC892133D}">
      <dgm:prSet/>
      <dgm:spPr/>
      <dgm:t>
        <a:bodyPr/>
        <a:lstStyle/>
        <a:p>
          <a:endParaRPr lang="ru-RU"/>
        </a:p>
      </dgm:t>
    </dgm:pt>
    <dgm:pt modelId="{172D0640-346D-49BD-9D13-7BDD3D70797E}" type="sibTrans" cxnId="{37913021-A407-481E-860A-BF2EC892133D}">
      <dgm:prSet/>
      <dgm:spPr/>
      <dgm:t>
        <a:bodyPr/>
        <a:lstStyle/>
        <a:p>
          <a:endParaRPr lang="ru-RU"/>
        </a:p>
      </dgm:t>
    </dgm:pt>
    <dgm:pt modelId="{6D3B54D3-9175-4B49-A55F-7DDAFB44BEF0}">
      <dgm:prSet phldrT="[Текст]" custT="1"/>
      <dgm:spPr>
        <a:solidFill>
          <a:srgbClr val="F26B2E"/>
        </a:solidFill>
      </dgm:spPr>
      <dgm:t>
        <a:bodyPr/>
        <a:lstStyle/>
        <a:p>
          <a:r>
            <a:rPr lang="ru-RU" sz="2000" dirty="0"/>
            <a:t>ЗУП/ЗКГУ</a:t>
          </a:r>
        </a:p>
      </dgm:t>
    </dgm:pt>
    <dgm:pt modelId="{B2FD64E4-81D5-4A53-BA49-FA7F6173A105}" type="parTrans" cxnId="{B7A3272F-D779-47B5-9159-F6A74E738C6C}">
      <dgm:prSet/>
      <dgm:spPr/>
      <dgm:t>
        <a:bodyPr/>
        <a:lstStyle/>
        <a:p>
          <a:endParaRPr lang="ru-RU"/>
        </a:p>
      </dgm:t>
    </dgm:pt>
    <dgm:pt modelId="{0D33C319-8319-4AD1-838D-10BE980BB39E}" type="sibTrans" cxnId="{B7A3272F-D779-47B5-9159-F6A74E738C6C}">
      <dgm:prSet/>
      <dgm:spPr/>
      <dgm:t>
        <a:bodyPr/>
        <a:lstStyle/>
        <a:p>
          <a:endParaRPr lang="ru-RU"/>
        </a:p>
      </dgm:t>
    </dgm:pt>
    <dgm:pt modelId="{24D10466-BC9F-4C9C-8586-846196B46B24}">
      <dgm:prSet phldrT="[Текст]" custT="1"/>
      <dgm:spPr>
        <a:solidFill>
          <a:srgbClr val="F26B2E"/>
        </a:solidFill>
      </dgm:spPr>
      <dgm:t>
        <a:bodyPr/>
        <a:lstStyle/>
        <a:p>
          <a:r>
            <a:rPr lang="ru-RU" sz="2000" dirty="0"/>
            <a:t>Портал вуза</a:t>
          </a:r>
        </a:p>
      </dgm:t>
    </dgm:pt>
    <dgm:pt modelId="{E6549F93-C117-452B-B0EE-575F87524892}" type="parTrans" cxnId="{4EE9716E-C71A-414E-A535-C569C3E01C69}">
      <dgm:prSet/>
      <dgm:spPr/>
      <dgm:t>
        <a:bodyPr/>
        <a:lstStyle/>
        <a:p>
          <a:endParaRPr lang="ru-RU"/>
        </a:p>
      </dgm:t>
    </dgm:pt>
    <dgm:pt modelId="{0AD3BB40-319C-4CD0-93C5-A63C20F2255D}" type="sibTrans" cxnId="{4EE9716E-C71A-414E-A535-C569C3E01C69}">
      <dgm:prSet/>
      <dgm:spPr/>
      <dgm:t>
        <a:bodyPr/>
        <a:lstStyle/>
        <a:p>
          <a:endParaRPr lang="ru-RU"/>
        </a:p>
      </dgm:t>
    </dgm:pt>
    <dgm:pt modelId="{EB4BDC3A-2E85-433F-A5A4-5B751731F73C}">
      <dgm:prSet phldrT="[Текст]" custT="1"/>
      <dgm:spPr>
        <a:solidFill>
          <a:srgbClr val="F26B2E"/>
        </a:solidFill>
      </dgm:spPr>
      <dgm:t>
        <a:bodyPr/>
        <a:lstStyle/>
        <a:p>
          <a:r>
            <a:rPr lang="ru-RU" sz="2000" dirty="0"/>
            <a:t>Анкета поступающего</a:t>
          </a:r>
        </a:p>
      </dgm:t>
    </dgm:pt>
    <dgm:pt modelId="{F4EBE87B-4D79-493C-89CE-5E440AD11719}" type="parTrans" cxnId="{F0EEE815-2814-4F0C-A332-4E68229BE680}">
      <dgm:prSet/>
      <dgm:spPr/>
      <dgm:t>
        <a:bodyPr/>
        <a:lstStyle/>
        <a:p>
          <a:endParaRPr lang="ru-RU"/>
        </a:p>
      </dgm:t>
    </dgm:pt>
    <dgm:pt modelId="{4369E262-E7FC-4891-BD1D-4CD39D035FD6}" type="sibTrans" cxnId="{F0EEE815-2814-4F0C-A332-4E68229BE680}">
      <dgm:prSet/>
      <dgm:spPr/>
      <dgm:t>
        <a:bodyPr/>
        <a:lstStyle/>
        <a:p>
          <a:endParaRPr lang="ru-RU"/>
        </a:p>
      </dgm:t>
    </dgm:pt>
    <dgm:pt modelId="{2F37583E-3160-41FD-8E20-292A8F13FCD6}">
      <dgm:prSet phldrT="[Текст]" custT="1"/>
      <dgm:spPr>
        <a:solidFill>
          <a:srgbClr val="F26B2E"/>
        </a:solidFill>
      </dgm:spPr>
      <dgm:t>
        <a:bodyPr/>
        <a:lstStyle/>
        <a:p>
          <a:r>
            <a:rPr lang="ru-RU" sz="2000" dirty="0"/>
            <a:t>Вручную</a:t>
          </a:r>
        </a:p>
      </dgm:t>
    </dgm:pt>
    <dgm:pt modelId="{D40FA083-19C6-4A3F-9F94-D88C97B161C0}" type="parTrans" cxnId="{91714A20-118C-426F-8AD1-218D99CBFEE6}">
      <dgm:prSet/>
      <dgm:spPr/>
      <dgm:t>
        <a:bodyPr/>
        <a:lstStyle/>
        <a:p>
          <a:endParaRPr lang="ru-RU"/>
        </a:p>
      </dgm:t>
    </dgm:pt>
    <dgm:pt modelId="{F30F85A7-D4F9-4447-8E59-2679FFDC9F4F}" type="sibTrans" cxnId="{91714A20-118C-426F-8AD1-218D99CBFEE6}">
      <dgm:prSet/>
      <dgm:spPr/>
      <dgm:t>
        <a:bodyPr/>
        <a:lstStyle/>
        <a:p>
          <a:endParaRPr lang="ru-RU"/>
        </a:p>
      </dgm:t>
    </dgm:pt>
    <dgm:pt modelId="{EFF95DC0-496D-4474-BD02-E8EC05158006}" type="pres">
      <dgm:prSet presAssocID="{139D752D-3815-48A2-94B1-BFC33E04FEEF}" presName="hierChild1" presStyleCnt="0">
        <dgm:presLayoutVars>
          <dgm:orgChart val="1"/>
          <dgm:chPref val="1"/>
          <dgm:dir val="rev"/>
          <dgm:animOne val="branch"/>
          <dgm:animLvl val="lvl"/>
          <dgm:resizeHandles/>
        </dgm:presLayoutVars>
      </dgm:prSet>
      <dgm:spPr/>
    </dgm:pt>
    <dgm:pt modelId="{1DDF82FB-9352-4D6A-98FA-9B77F3B342A5}" type="pres">
      <dgm:prSet presAssocID="{9FD6B09E-D1C1-4148-AB20-E5E4A4F64DA0}" presName="hierRoot1" presStyleCnt="0">
        <dgm:presLayoutVars>
          <dgm:hierBranch val="init"/>
        </dgm:presLayoutVars>
      </dgm:prSet>
      <dgm:spPr/>
    </dgm:pt>
    <dgm:pt modelId="{CD1DE8FF-CF1C-4A52-9DF3-527ADF6CFA21}" type="pres">
      <dgm:prSet presAssocID="{9FD6B09E-D1C1-4148-AB20-E5E4A4F64DA0}" presName="rootComposite1" presStyleCnt="0"/>
      <dgm:spPr/>
    </dgm:pt>
    <dgm:pt modelId="{41CF4BBF-E9D5-4E08-A673-74DD459B315C}" type="pres">
      <dgm:prSet presAssocID="{9FD6B09E-D1C1-4148-AB20-E5E4A4F64DA0}" presName="rootText1" presStyleLbl="node0" presStyleIdx="0" presStyleCnt="1" custScaleX="156022" custScaleY="163657">
        <dgm:presLayoutVars>
          <dgm:chPref val="3"/>
        </dgm:presLayoutVars>
      </dgm:prSet>
      <dgm:spPr/>
    </dgm:pt>
    <dgm:pt modelId="{CD2179A5-60D5-45C8-8C34-11675FE30CC9}" type="pres">
      <dgm:prSet presAssocID="{9FD6B09E-D1C1-4148-AB20-E5E4A4F64DA0}" presName="rootConnector1" presStyleLbl="node1" presStyleIdx="0" presStyleCnt="0"/>
      <dgm:spPr/>
    </dgm:pt>
    <dgm:pt modelId="{374EB0B9-ED58-4CF2-B01B-5D8270D1A670}" type="pres">
      <dgm:prSet presAssocID="{9FD6B09E-D1C1-4148-AB20-E5E4A4F64DA0}" presName="hierChild2" presStyleCnt="0"/>
      <dgm:spPr/>
    </dgm:pt>
    <dgm:pt modelId="{C84C1D59-366F-45C1-84CA-56ACE834B7D8}" type="pres">
      <dgm:prSet presAssocID="{B2FD64E4-81D5-4A53-BA49-FA7F6173A105}" presName="Name66" presStyleLbl="parChTrans1D2" presStyleIdx="0" presStyleCnt="5"/>
      <dgm:spPr/>
    </dgm:pt>
    <dgm:pt modelId="{9F1763E9-B12E-431C-BDFE-9D1FFF65BBF0}" type="pres">
      <dgm:prSet presAssocID="{6D3B54D3-9175-4B49-A55F-7DDAFB44BEF0}" presName="hierRoot2" presStyleCnt="0">
        <dgm:presLayoutVars>
          <dgm:hierBranch val="init"/>
        </dgm:presLayoutVars>
      </dgm:prSet>
      <dgm:spPr/>
    </dgm:pt>
    <dgm:pt modelId="{17EB891D-8B73-4DE3-8540-5673104F0F55}" type="pres">
      <dgm:prSet presAssocID="{6D3B54D3-9175-4B49-A55F-7DDAFB44BEF0}" presName="rootComposite" presStyleCnt="0"/>
      <dgm:spPr/>
    </dgm:pt>
    <dgm:pt modelId="{DFC8A2A8-0A07-40E1-B540-40AFB8580D52}" type="pres">
      <dgm:prSet presAssocID="{6D3B54D3-9175-4B49-A55F-7DDAFB44BEF0}" presName="rootText" presStyleLbl="node2" presStyleIdx="0" presStyleCnt="5" custScaleX="138405">
        <dgm:presLayoutVars>
          <dgm:chPref val="3"/>
        </dgm:presLayoutVars>
      </dgm:prSet>
      <dgm:spPr/>
    </dgm:pt>
    <dgm:pt modelId="{D215EB12-A7A5-449D-B842-52012EF03EC0}" type="pres">
      <dgm:prSet presAssocID="{6D3B54D3-9175-4B49-A55F-7DDAFB44BEF0}" presName="rootConnector" presStyleLbl="node2" presStyleIdx="0" presStyleCnt="5"/>
      <dgm:spPr/>
    </dgm:pt>
    <dgm:pt modelId="{21ABEB1D-0D76-45B5-9A54-86CB79E3A73C}" type="pres">
      <dgm:prSet presAssocID="{6D3B54D3-9175-4B49-A55F-7DDAFB44BEF0}" presName="hierChild4" presStyleCnt="0"/>
      <dgm:spPr/>
    </dgm:pt>
    <dgm:pt modelId="{7177A3CE-889E-490F-B56E-19FE9CE8B2DA}" type="pres">
      <dgm:prSet presAssocID="{6D3B54D3-9175-4B49-A55F-7DDAFB44BEF0}" presName="hierChild5" presStyleCnt="0"/>
      <dgm:spPr/>
    </dgm:pt>
    <dgm:pt modelId="{86D71E6D-F0DC-4E1C-95CC-250ADD292990}" type="pres">
      <dgm:prSet presAssocID="{E6549F93-C117-452B-B0EE-575F87524892}" presName="Name66" presStyleLbl="parChTrans1D2" presStyleIdx="1" presStyleCnt="5"/>
      <dgm:spPr/>
    </dgm:pt>
    <dgm:pt modelId="{3DC2C286-E319-488A-9A14-156A9D0EDD3B}" type="pres">
      <dgm:prSet presAssocID="{24D10466-BC9F-4C9C-8586-846196B46B24}" presName="hierRoot2" presStyleCnt="0">
        <dgm:presLayoutVars>
          <dgm:hierBranch val="init"/>
        </dgm:presLayoutVars>
      </dgm:prSet>
      <dgm:spPr/>
    </dgm:pt>
    <dgm:pt modelId="{566B0F75-4C30-4360-AB54-A43B6E5D5792}" type="pres">
      <dgm:prSet presAssocID="{24D10466-BC9F-4C9C-8586-846196B46B24}" presName="rootComposite" presStyleCnt="0"/>
      <dgm:spPr/>
    </dgm:pt>
    <dgm:pt modelId="{3EE650EB-3AE4-442A-9B6F-F1347B925D54}" type="pres">
      <dgm:prSet presAssocID="{24D10466-BC9F-4C9C-8586-846196B46B24}" presName="rootText" presStyleLbl="node2" presStyleIdx="1" presStyleCnt="5" custScaleX="138405">
        <dgm:presLayoutVars>
          <dgm:chPref val="3"/>
        </dgm:presLayoutVars>
      </dgm:prSet>
      <dgm:spPr/>
    </dgm:pt>
    <dgm:pt modelId="{34EC6046-3B1F-4F62-8335-70ED2B4F6E59}" type="pres">
      <dgm:prSet presAssocID="{24D10466-BC9F-4C9C-8586-846196B46B24}" presName="rootConnector" presStyleLbl="node2" presStyleIdx="1" presStyleCnt="5"/>
      <dgm:spPr/>
    </dgm:pt>
    <dgm:pt modelId="{9BBDFE0C-5E68-4FA0-AB60-86EB9134BD93}" type="pres">
      <dgm:prSet presAssocID="{24D10466-BC9F-4C9C-8586-846196B46B24}" presName="hierChild4" presStyleCnt="0"/>
      <dgm:spPr/>
    </dgm:pt>
    <dgm:pt modelId="{4F471133-E0DD-41DF-99BF-BD10AA9A6346}" type="pres">
      <dgm:prSet presAssocID="{24D10466-BC9F-4C9C-8586-846196B46B24}" presName="hierChild5" presStyleCnt="0"/>
      <dgm:spPr/>
    </dgm:pt>
    <dgm:pt modelId="{FA27BFB6-B8EE-439A-91FF-05E308B5AF90}" type="pres">
      <dgm:prSet presAssocID="{A57DA4CA-69D3-459F-B597-575AE51BF70F}" presName="Name66" presStyleLbl="parChTrans1D2" presStyleIdx="2" presStyleCnt="5"/>
      <dgm:spPr/>
    </dgm:pt>
    <dgm:pt modelId="{7D6DD7E2-677F-49EF-93F6-90A50A25C37C}" type="pres">
      <dgm:prSet presAssocID="{75D5F3BC-D075-40D1-8787-3D40CE2FBEAE}" presName="hierRoot2" presStyleCnt="0">
        <dgm:presLayoutVars>
          <dgm:hierBranch val="init"/>
        </dgm:presLayoutVars>
      </dgm:prSet>
      <dgm:spPr/>
    </dgm:pt>
    <dgm:pt modelId="{7D957142-5513-4A73-9B94-A612E3D497B6}" type="pres">
      <dgm:prSet presAssocID="{75D5F3BC-D075-40D1-8787-3D40CE2FBEAE}" presName="rootComposite" presStyleCnt="0"/>
      <dgm:spPr/>
    </dgm:pt>
    <dgm:pt modelId="{E6559925-B587-4F17-B595-302706727338}" type="pres">
      <dgm:prSet presAssocID="{75D5F3BC-D075-40D1-8787-3D40CE2FBEAE}" presName="rootText" presStyleLbl="node2" presStyleIdx="2" presStyleCnt="5" custScaleX="138405">
        <dgm:presLayoutVars>
          <dgm:chPref val="3"/>
        </dgm:presLayoutVars>
      </dgm:prSet>
      <dgm:spPr/>
    </dgm:pt>
    <dgm:pt modelId="{F7B9BB55-DB65-4C77-9EEA-6C0F6949E792}" type="pres">
      <dgm:prSet presAssocID="{75D5F3BC-D075-40D1-8787-3D40CE2FBEAE}" presName="rootConnector" presStyleLbl="node2" presStyleIdx="2" presStyleCnt="5"/>
      <dgm:spPr/>
    </dgm:pt>
    <dgm:pt modelId="{3A62BB20-606A-4FBC-95A5-BCB7F63ADECF}" type="pres">
      <dgm:prSet presAssocID="{75D5F3BC-D075-40D1-8787-3D40CE2FBEAE}" presName="hierChild4" presStyleCnt="0"/>
      <dgm:spPr/>
    </dgm:pt>
    <dgm:pt modelId="{C29F1592-C858-40E5-AB8B-6CD511B8D775}" type="pres">
      <dgm:prSet presAssocID="{75D5F3BC-D075-40D1-8787-3D40CE2FBEAE}" presName="hierChild5" presStyleCnt="0"/>
      <dgm:spPr/>
    </dgm:pt>
    <dgm:pt modelId="{63353455-561F-4CE2-B2C0-038F19E148BD}" type="pres">
      <dgm:prSet presAssocID="{F4EBE87B-4D79-493C-89CE-5E440AD11719}" presName="Name66" presStyleLbl="parChTrans1D2" presStyleIdx="3" presStyleCnt="5"/>
      <dgm:spPr/>
    </dgm:pt>
    <dgm:pt modelId="{05FEA8B9-D02D-4251-89BD-D03C3AD10D7C}" type="pres">
      <dgm:prSet presAssocID="{EB4BDC3A-2E85-433F-A5A4-5B751731F73C}" presName="hierRoot2" presStyleCnt="0">
        <dgm:presLayoutVars>
          <dgm:hierBranch val="init"/>
        </dgm:presLayoutVars>
      </dgm:prSet>
      <dgm:spPr/>
    </dgm:pt>
    <dgm:pt modelId="{B73831D0-B710-4FEB-94B1-2E5084450948}" type="pres">
      <dgm:prSet presAssocID="{EB4BDC3A-2E85-433F-A5A4-5B751731F73C}" presName="rootComposite" presStyleCnt="0"/>
      <dgm:spPr/>
    </dgm:pt>
    <dgm:pt modelId="{9A7ABFF3-8CCE-41BD-8CC6-59672E48D10F}" type="pres">
      <dgm:prSet presAssocID="{EB4BDC3A-2E85-433F-A5A4-5B751731F73C}" presName="rootText" presStyleLbl="node2" presStyleIdx="3" presStyleCnt="5" custScaleX="138405">
        <dgm:presLayoutVars>
          <dgm:chPref val="3"/>
        </dgm:presLayoutVars>
      </dgm:prSet>
      <dgm:spPr/>
    </dgm:pt>
    <dgm:pt modelId="{A0CF003D-7B17-48DA-8C98-D49858B35E67}" type="pres">
      <dgm:prSet presAssocID="{EB4BDC3A-2E85-433F-A5A4-5B751731F73C}" presName="rootConnector" presStyleLbl="node2" presStyleIdx="3" presStyleCnt="5"/>
      <dgm:spPr/>
    </dgm:pt>
    <dgm:pt modelId="{B19335FE-C809-48FA-996C-418508CFD241}" type="pres">
      <dgm:prSet presAssocID="{EB4BDC3A-2E85-433F-A5A4-5B751731F73C}" presName="hierChild4" presStyleCnt="0"/>
      <dgm:spPr/>
    </dgm:pt>
    <dgm:pt modelId="{BA27F532-A8B9-4EC0-B8CB-8D865CB70C7C}" type="pres">
      <dgm:prSet presAssocID="{EB4BDC3A-2E85-433F-A5A4-5B751731F73C}" presName="hierChild5" presStyleCnt="0"/>
      <dgm:spPr/>
    </dgm:pt>
    <dgm:pt modelId="{9F32B883-65F8-4D3F-95DA-72CA297E1AF4}" type="pres">
      <dgm:prSet presAssocID="{D40FA083-19C6-4A3F-9F94-D88C97B161C0}" presName="Name66" presStyleLbl="parChTrans1D2" presStyleIdx="4" presStyleCnt="5"/>
      <dgm:spPr/>
    </dgm:pt>
    <dgm:pt modelId="{9E34B366-A35D-4571-B1C3-BA422ADD4CFC}" type="pres">
      <dgm:prSet presAssocID="{2F37583E-3160-41FD-8E20-292A8F13FCD6}" presName="hierRoot2" presStyleCnt="0">
        <dgm:presLayoutVars>
          <dgm:hierBranch val="init"/>
        </dgm:presLayoutVars>
      </dgm:prSet>
      <dgm:spPr/>
    </dgm:pt>
    <dgm:pt modelId="{5DCF4AE3-1E6D-4E58-B913-95E7E64A29EF}" type="pres">
      <dgm:prSet presAssocID="{2F37583E-3160-41FD-8E20-292A8F13FCD6}" presName="rootComposite" presStyleCnt="0"/>
      <dgm:spPr/>
    </dgm:pt>
    <dgm:pt modelId="{B74F2E93-8496-46FB-BA90-B0DEBBFFAFAE}" type="pres">
      <dgm:prSet presAssocID="{2F37583E-3160-41FD-8E20-292A8F13FCD6}" presName="rootText" presStyleLbl="node2" presStyleIdx="4" presStyleCnt="5" custScaleX="138405">
        <dgm:presLayoutVars>
          <dgm:chPref val="3"/>
        </dgm:presLayoutVars>
      </dgm:prSet>
      <dgm:spPr/>
    </dgm:pt>
    <dgm:pt modelId="{91FF9D82-1074-4DD1-B3C5-539A215D9D74}" type="pres">
      <dgm:prSet presAssocID="{2F37583E-3160-41FD-8E20-292A8F13FCD6}" presName="rootConnector" presStyleLbl="node2" presStyleIdx="4" presStyleCnt="5"/>
      <dgm:spPr/>
    </dgm:pt>
    <dgm:pt modelId="{DE004488-5E6D-4D7E-BA8A-E964F00120F0}" type="pres">
      <dgm:prSet presAssocID="{2F37583E-3160-41FD-8E20-292A8F13FCD6}" presName="hierChild4" presStyleCnt="0"/>
      <dgm:spPr/>
    </dgm:pt>
    <dgm:pt modelId="{B891803E-6676-435C-AD61-C0788B72FC03}" type="pres">
      <dgm:prSet presAssocID="{2F37583E-3160-41FD-8E20-292A8F13FCD6}" presName="hierChild5" presStyleCnt="0"/>
      <dgm:spPr/>
    </dgm:pt>
    <dgm:pt modelId="{E04FDE08-82F5-4312-9FD5-0EE3CECA56C9}" type="pres">
      <dgm:prSet presAssocID="{9FD6B09E-D1C1-4148-AB20-E5E4A4F64DA0}" presName="hierChild3" presStyleCnt="0"/>
      <dgm:spPr/>
    </dgm:pt>
  </dgm:ptLst>
  <dgm:cxnLst>
    <dgm:cxn modelId="{7E233204-3551-44AE-8E2B-E27339C32A8B}" type="presOf" srcId="{75D5F3BC-D075-40D1-8787-3D40CE2FBEAE}" destId="{F7B9BB55-DB65-4C77-9EEA-6C0F6949E792}" srcOrd="1" destOrd="0" presId="urn:microsoft.com/office/officeart/2009/3/layout/HorizontalOrganizationChart"/>
    <dgm:cxn modelId="{42E43409-309D-4BC7-B3D8-AB8D361DADE8}" type="presOf" srcId="{24D10466-BC9F-4C9C-8586-846196B46B24}" destId="{3EE650EB-3AE4-442A-9B6F-F1347B925D54}" srcOrd="0" destOrd="0" presId="urn:microsoft.com/office/officeart/2009/3/layout/HorizontalOrganizationChart"/>
    <dgm:cxn modelId="{A7EC250C-665C-4D0F-BF25-01DFA007E897}" type="presOf" srcId="{EB4BDC3A-2E85-433F-A5A4-5B751731F73C}" destId="{A0CF003D-7B17-48DA-8C98-D49858B35E67}" srcOrd="1" destOrd="0" presId="urn:microsoft.com/office/officeart/2009/3/layout/HorizontalOrganizationChart"/>
    <dgm:cxn modelId="{B0BF840D-1AC1-49F7-8F4E-9612F93736A4}" type="presOf" srcId="{A57DA4CA-69D3-459F-B597-575AE51BF70F}" destId="{FA27BFB6-B8EE-439A-91FF-05E308B5AF90}" srcOrd="0" destOrd="0" presId="urn:microsoft.com/office/officeart/2009/3/layout/HorizontalOrganizationChart"/>
    <dgm:cxn modelId="{F0EEE815-2814-4F0C-A332-4E68229BE680}" srcId="{9FD6B09E-D1C1-4148-AB20-E5E4A4F64DA0}" destId="{EB4BDC3A-2E85-433F-A5A4-5B751731F73C}" srcOrd="3" destOrd="0" parTransId="{F4EBE87B-4D79-493C-89CE-5E440AD11719}" sibTransId="{4369E262-E7FC-4891-BD1D-4CD39D035FD6}"/>
    <dgm:cxn modelId="{91714A20-118C-426F-8AD1-218D99CBFEE6}" srcId="{9FD6B09E-D1C1-4148-AB20-E5E4A4F64DA0}" destId="{2F37583E-3160-41FD-8E20-292A8F13FCD6}" srcOrd="4" destOrd="0" parTransId="{D40FA083-19C6-4A3F-9F94-D88C97B161C0}" sibTransId="{F30F85A7-D4F9-4447-8E59-2679FFDC9F4F}"/>
    <dgm:cxn modelId="{37913021-A407-481E-860A-BF2EC892133D}" srcId="{139D752D-3815-48A2-94B1-BFC33E04FEEF}" destId="{9FD6B09E-D1C1-4148-AB20-E5E4A4F64DA0}" srcOrd="0" destOrd="0" parTransId="{7A48A495-8BBE-4A7B-919B-DD917F212650}" sibTransId="{172D0640-346D-49BD-9D13-7BDD3D70797E}"/>
    <dgm:cxn modelId="{4D3FE825-AE78-44A6-A1F0-2E723EE956C9}" type="presOf" srcId="{6D3B54D3-9175-4B49-A55F-7DDAFB44BEF0}" destId="{D215EB12-A7A5-449D-B842-52012EF03EC0}" srcOrd="1" destOrd="0" presId="urn:microsoft.com/office/officeart/2009/3/layout/HorizontalOrganizationChart"/>
    <dgm:cxn modelId="{87FEEB29-94D4-41C7-B5C3-924DF30C15C2}" type="presOf" srcId="{24D10466-BC9F-4C9C-8586-846196B46B24}" destId="{34EC6046-3B1F-4F62-8335-70ED2B4F6E59}" srcOrd="1" destOrd="0" presId="urn:microsoft.com/office/officeart/2009/3/layout/HorizontalOrganizationChart"/>
    <dgm:cxn modelId="{B7A3272F-D779-47B5-9159-F6A74E738C6C}" srcId="{9FD6B09E-D1C1-4148-AB20-E5E4A4F64DA0}" destId="{6D3B54D3-9175-4B49-A55F-7DDAFB44BEF0}" srcOrd="0" destOrd="0" parTransId="{B2FD64E4-81D5-4A53-BA49-FA7F6173A105}" sibTransId="{0D33C319-8319-4AD1-838D-10BE980BB39E}"/>
    <dgm:cxn modelId="{A743AA4C-41D4-403B-A173-8D77763EB265}" type="presOf" srcId="{B2FD64E4-81D5-4A53-BA49-FA7F6173A105}" destId="{C84C1D59-366F-45C1-84CA-56ACE834B7D8}" srcOrd="0" destOrd="0" presId="urn:microsoft.com/office/officeart/2009/3/layout/HorizontalOrganizationChart"/>
    <dgm:cxn modelId="{4EE9716E-C71A-414E-A535-C569C3E01C69}" srcId="{9FD6B09E-D1C1-4148-AB20-E5E4A4F64DA0}" destId="{24D10466-BC9F-4C9C-8586-846196B46B24}" srcOrd="1" destOrd="0" parTransId="{E6549F93-C117-452B-B0EE-575F87524892}" sibTransId="{0AD3BB40-319C-4CD0-93C5-A63C20F2255D}"/>
    <dgm:cxn modelId="{413F537B-2A5C-4C01-9B15-8361DB1FA237}" type="presOf" srcId="{9FD6B09E-D1C1-4148-AB20-E5E4A4F64DA0}" destId="{41CF4BBF-E9D5-4E08-A673-74DD459B315C}" srcOrd="0" destOrd="0" presId="urn:microsoft.com/office/officeart/2009/3/layout/HorizontalOrganizationChart"/>
    <dgm:cxn modelId="{7C42D481-9C8B-4545-A5EA-773D7206A2A8}" type="presOf" srcId="{6D3B54D3-9175-4B49-A55F-7DDAFB44BEF0}" destId="{DFC8A2A8-0A07-40E1-B540-40AFB8580D52}" srcOrd="0" destOrd="0" presId="urn:microsoft.com/office/officeart/2009/3/layout/HorizontalOrganizationChart"/>
    <dgm:cxn modelId="{0118EA84-FE5E-4435-8EF4-41EC7CC990A3}" type="presOf" srcId="{EB4BDC3A-2E85-433F-A5A4-5B751731F73C}" destId="{9A7ABFF3-8CCE-41BD-8CC6-59672E48D10F}" srcOrd="0" destOrd="0" presId="urn:microsoft.com/office/officeart/2009/3/layout/HorizontalOrganizationChart"/>
    <dgm:cxn modelId="{1904DA88-8252-452F-B39E-B0ED285A2CB9}" type="presOf" srcId="{E6549F93-C117-452B-B0EE-575F87524892}" destId="{86D71E6D-F0DC-4E1C-95CC-250ADD292990}" srcOrd="0" destOrd="0" presId="urn:microsoft.com/office/officeart/2009/3/layout/HorizontalOrganizationChart"/>
    <dgm:cxn modelId="{452EA3B9-26BF-4B47-BCE1-82FFD83C358B}" type="presOf" srcId="{75D5F3BC-D075-40D1-8787-3D40CE2FBEAE}" destId="{E6559925-B587-4F17-B595-302706727338}" srcOrd="0" destOrd="0" presId="urn:microsoft.com/office/officeart/2009/3/layout/HorizontalOrganizationChart"/>
    <dgm:cxn modelId="{FD8233CF-E205-495A-9561-60A4E4E5A27B}" type="presOf" srcId="{2F37583E-3160-41FD-8E20-292A8F13FCD6}" destId="{B74F2E93-8496-46FB-BA90-B0DEBBFFAFAE}" srcOrd="0" destOrd="0" presId="urn:microsoft.com/office/officeart/2009/3/layout/HorizontalOrganizationChart"/>
    <dgm:cxn modelId="{94E86AD3-A237-485D-9A51-00ECBC8B278A}" type="presOf" srcId="{2F37583E-3160-41FD-8E20-292A8F13FCD6}" destId="{91FF9D82-1074-4DD1-B3C5-539A215D9D74}" srcOrd="1" destOrd="0" presId="urn:microsoft.com/office/officeart/2009/3/layout/HorizontalOrganizationChart"/>
    <dgm:cxn modelId="{628979D9-F91F-4648-9B66-CE3E1E280AE5}" type="presOf" srcId="{9FD6B09E-D1C1-4148-AB20-E5E4A4F64DA0}" destId="{CD2179A5-60D5-45C8-8C34-11675FE30CC9}" srcOrd="1" destOrd="0" presId="urn:microsoft.com/office/officeart/2009/3/layout/HorizontalOrganizationChart"/>
    <dgm:cxn modelId="{DD845DDF-733B-42B2-8D43-16B4FBB92FCF}" type="presOf" srcId="{F4EBE87B-4D79-493C-89CE-5E440AD11719}" destId="{63353455-561F-4CE2-B2C0-038F19E148BD}" srcOrd="0" destOrd="0" presId="urn:microsoft.com/office/officeart/2009/3/layout/HorizontalOrganizationChart"/>
    <dgm:cxn modelId="{48264BE0-8BC9-4627-AF6E-762BBF16D6E8}" type="presOf" srcId="{139D752D-3815-48A2-94B1-BFC33E04FEEF}" destId="{EFF95DC0-496D-4474-BD02-E8EC05158006}" srcOrd="0" destOrd="0" presId="urn:microsoft.com/office/officeart/2009/3/layout/HorizontalOrganizationChart"/>
    <dgm:cxn modelId="{E9565BE6-E7C0-4B54-AFC2-29E7D31B1AB4}" srcId="{9FD6B09E-D1C1-4148-AB20-E5E4A4F64DA0}" destId="{75D5F3BC-D075-40D1-8787-3D40CE2FBEAE}" srcOrd="2" destOrd="0" parTransId="{A57DA4CA-69D3-459F-B597-575AE51BF70F}" sibTransId="{44D3480C-147F-4DE4-8C1A-89743E86268B}"/>
    <dgm:cxn modelId="{CE9201F3-E1D7-4197-A283-F3FAC27C259C}" type="presOf" srcId="{D40FA083-19C6-4A3F-9F94-D88C97B161C0}" destId="{9F32B883-65F8-4D3F-95DA-72CA297E1AF4}" srcOrd="0" destOrd="0" presId="urn:microsoft.com/office/officeart/2009/3/layout/HorizontalOrganizationChart"/>
    <dgm:cxn modelId="{3AE1F7D8-1477-429C-BAB1-C9D66902510C}" type="presParOf" srcId="{EFF95DC0-496D-4474-BD02-E8EC05158006}" destId="{1DDF82FB-9352-4D6A-98FA-9B77F3B342A5}" srcOrd="0" destOrd="0" presId="urn:microsoft.com/office/officeart/2009/3/layout/HorizontalOrganizationChart"/>
    <dgm:cxn modelId="{84B3A4BF-FF7E-4C01-BCAE-43F95CBB778E}" type="presParOf" srcId="{1DDF82FB-9352-4D6A-98FA-9B77F3B342A5}" destId="{CD1DE8FF-CF1C-4A52-9DF3-527ADF6CFA21}" srcOrd="0" destOrd="0" presId="urn:microsoft.com/office/officeart/2009/3/layout/HorizontalOrganizationChart"/>
    <dgm:cxn modelId="{755265E8-0CCA-4524-B0D4-2C69A64556B4}" type="presParOf" srcId="{CD1DE8FF-CF1C-4A52-9DF3-527ADF6CFA21}" destId="{41CF4BBF-E9D5-4E08-A673-74DD459B315C}" srcOrd="0" destOrd="0" presId="urn:microsoft.com/office/officeart/2009/3/layout/HorizontalOrganizationChart"/>
    <dgm:cxn modelId="{C820AA28-0D07-44A7-990D-558158402FCC}" type="presParOf" srcId="{CD1DE8FF-CF1C-4A52-9DF3-527ADF6CFA21}" destId="{CD2179A5-60D5-45C8-8C34-11675FE30CC9}" srcOrd="1" destOrd="0" presId="urn:microsoft.com/office/officeart/2009/3/layout/HorizontalOrganizationChart"/>
    <dgm:cxn modelId="{6C3B7558-F031-4BC2-8CAF-3D31D71420FC}" type="presParOf" srcId="{1DDF82FB-9352-4D6A-98FA-9B77F3B342A5}" destId="{374EB0B9-ED58-4CF2-B01B-5D8270D1A670}" srcOrd="1" destOrd="0" presId="urn:microsoft.com/office/officeart/2009/3/layout/HorizontalOrganizationChart"/>
    <dgm:cxn modelId="{7EB725A4-FD47-4B69-8F29-5CF14A0F5FF4}" type="presParOf" srcId="{374EB0B9-ED58-4CF2-B01B-5D8270D1A670}" destId="{C84C1D59-366F-45C1-84CA-56ACE834B7D8}" srcOrd="0" destOrd="0" presId="urn:microsoft.com/office/officeart/2009/3/layout/HorizontalOrganizationChart"/>
    <dgm:cxn modelId="{2D7AEA24-ED84-4F22-A465-0EA16C42FC52}" type="presParOf" srcId="{374EB0B9-ED58-4CF2-B01B-5D8270D1A670}" destId="{9F1763E9-B12E-431C-BDFE-9D1FFF65BBF0}" srcOrd="1" destOrd="0" presId="urn:microsoft.com/office/officeart/2009/3/layout/HorizontalOrganizationChart"/>
    <dgm:cxn modelId="{6F6B9C3E-FF45-49D8-BCCF-FE7CF5AF9F8B}" type="presParOf" srcId="{9F1763E9-B12E-431C-BDFE-9D1FFF65BBF0}" destId="{17EB891D-8B73-4DE3-8540-5673104F0F55}" srcOrd="0" destOrd="0" presId="urn:microsoft.com/office/officeart/2009/3/layout/HorizontalOrganizationChart"/>
    <dgm:cxn modelId="{C1471EDA-5B37-4A14-B8AC-8406EB691513}" type="presParOf" srcId="{17EB891D-8B73-4DE3-8540-5673104F0F55}" destId="{DFC8A2A8-0A07-40E1-B540-40AFB8580D52}" srcOrd="0" destOrd="0" presId="urn:microsoft.com/office/officeart/2009/3/layout/HorizontalOrganizationChart"/>
    <dgm:cxn modelId="{58D7820A-EC65-4853-9305-E9A4BC46DF3E}" type="presParOf" srcId="{17EB891D-8B73-4DE3-8540-5673104F0F55}" destId="{D215EB12-A7A5-449D-B842-52012EF03EC0}" srcOrd="1" destOrd="0" presId="urn:microsoft.com/office/officeart/2009/3/layout/HorizontalOrganizationChart"/>
    <dgm:cxn modelId="{653C9A55-3EB7-4CFD-9426-C9D89E8EE3E6}" type="presParOf" srcId="{9F1763E9-B12E-431C-BDFE-9D1FFF65BBF0}" destId="{21ABEB1D-0D76-45B5-9A54-86CB79E3A73C}" srcOrd="1" destOrd="0" presId="urn:microsoft.com/office/officeart/2009/3/layout/HorizontalOrganizationChart"/>
    <dgm:cxn modelId="{847CF4DF-5BB7-4B3A-B2E7-A45AAD83471D}" type="presParOf" srcId="{9F1763E9-B12E-431C-BDFE-9D1FFF65BBF0}" destId="{7177A3CE-889E-490F-B56E-19FE9CE8B2DA}" srcOrd="2" destOrd="0" presId="urn:microsoft.com/office/officeart/2009/3/layout/HorizontalOrganizationChart"/>
    <dgm:cxn modelId="{F3FCBF3F-A911-4109-BCD6-C4172697A6F7}" type="presParOf" srcId="{374EB0B9-ED58-4CF2-B01B-5D8270D1A670}" destId="{86D71E6D-F0DC-4E1C-95CC-250ADD292990}" srcOrd="2" destOrd="0" presId="urn:microsoft.com/office/officeart/2009/3/layout/HorizontalOrganizationChart"/>
    <dgm:cxn modelId="{80EEAF4E-95DB-4F32-A00D-1B7E567CABC5}" type="presParOf" srcId="{374EB0B9-ED58-4CF2-B01B-5D8270D1A670}" destId="{3DC2C286-E319-488A-9A14-156A9D0EDD3B}" srcOrd="3" destOrd="0" presId="urn:microsoft.com/office/officeart/2009/3/layout/HorizontalOrganizationChart"/>
    <dgm:cxn modelId="{E273037F-86B1-4D2E-AF3E-F33B0D50049D}" type="presParOf" srcId="{3DC2C286-E319-488A-9A14-156A9D0EDD3B}" destId="{566B0F75-4C30-4360-AB54-A43B6E5D5792}" srcOrd="0" destOrd="0" presId="urn:microsoft.com/office/officeart/2009/3/layout/HorizontalOrganizationChart"/>
    <dgm:cxn modelId="{B5EBBC29-0A99-4FDB-BDF7-54AE1FD62B0C}" type="presParOf" srcId="{566B0F75-4C30-4360-AB54-A43B6E5D5792}" destId="{3EE650EB-3AE4-442A-9B6F-F1347B925D54}" srcOrd="0" destOrd="0" presId="urn:microsoft.com/office/officeart/2009/3/layout/HorizontalOrganizationChart"/>
    <dgm:cxn modelId="{E9A0D810-356F-46EE-96FC-A45C8D481519}" type="presParOf" srcId="{566B0F75-4C30-4360-AB54-A43B6E5D5792}" destId="{34EC6046-3B1F-4F62-8335-70ED2B4F6E59}" srcOrd="1" destOrd="0" presId="urn:microsoft.com/office/officeart/2009/3/layout/HorizontalOrganizationChart"/>
    <dgm:cxn modelId="{7CC2DF32-9156-4968-9E8F-1D7597B1D10C}" type="presParOf" srcId="{3DC2C286-E319-488A-9A14-156A9D0EDD3B}" destId="{9BBDFE0C-5E68-4FA0-AB60-86EB9134BD93}" srcOrd="1" destOrd="0" presId="urn:microsoft.com/office/officeart/2009/3/layout/HorizontalOrganizationChart"/>
    <dgm:cxn modelId="{27F50EB8-4A48-4735-AFFE-7A9A7CD2C998}" type="presParOf" srcId="{3DC2C286-E319-488A-9A14-156A9D0EDD3B}" destId="{4F471133-E0DD-41DF-99BF-BD10AA9A6346}" srcOrd="2" destOrd="0" presId="urn:microsoft.com/office/officeart/2009/3/layout/HorizontalOrganizationChart"/>
    <dgm:cxn modelId="{C5EE3E35-5521-4A84-A4EE-2F6C892C4484}" type="presParOf" srcId="{374EB0B9-ED58-4CF2-B01B-5D8270D1A670}" destId="{FA27BFB6-B8EE-439A-91FF-05E308B5AF90}" srcOrd="4" destOrd="0" presId="urn:microsoft.com/office/officeart/2009/3/layout/HorizontalOrganizationChart"/>
    <dgm:cxn modelId="{9321197F-CD2C-48E9-BB0F-5CE563CA1DEC}" type="presParOf" srcId="{374EB0B9-ED58-4CF2-B01B-5D8270D1A670}" destId="{7D6DD7E2-677F-49EF-93F6-90A50A25C37C}" srcOrd="5" destOrd="0" presId="urn:microsoft.com/office/officeart/2009/3/layout/HorizontalOrganizationChart"/>
    <dgm:cxn modelId="{047465C0-971E-4375-97D3-4171AD72EECC}" type="presParOf" srcId="{7D6DD7E2-677F-49EF-93F6-90A50A25C37C}" destId="{7D957142-5513-4A73-9B94-A612E3D497B6}" srcOrd="0" destOrd="0" presId="urn:microsoft.com/office/officeart/2009/3/layout/HorizontalOrganizationChart"/>
    <dgm:cxn modelId="{B6C90B03-089A-4627-803F-C25433B061AF}" type="presParOf" srcId="{7D957142-5513-4A73-9B94-A612E3D497B6}" destId="{E6559925-B587-4F17-B595-302706727338}" srcOrd="0" destOrd="0" presId="urn:microsoft.com/office/officeart/2009/3/layout/HorizontalOrganizationChart"/>
    <dgm:cxn modelId="{D6CCB777-E655-4317-A3B5-FCA8F20D98CB}" type="presParOf" srcId="{7D957142-5513-4A73-9B94-A612E3D497B6}" destId="{F7B9BB55-DB65-4C77-9EEA-6C0F6949E792}" srcOrd="1" destOrd="0" presId="urn:microsoft.com/office/officeart/2009/3/layout/HorizontalOrganizationChart"/>
    <dgm:cxn modelId="{05D1D35C-EA86-47BE-9901-90F10140B662}" type="presParOf" srcId="{7D6DD7E2-677F-49EF-93F6-90A50A25C37C}" destId="{3A62BB20-606A-4FBC-95A5-BCB7F63ADECF}" srcOrd="1" destOrd="0" presId="urn:microsoft.com/office/officeart/2009/3/layout/HorizontalOrganizationChart"/>
    <dgm:cxn modelId="{AF1BDB50-F453-4C3E-A0BB-D55F77ED4638}" type="presParOf" srcId="{7D6DD7E2-677F-49EF-93F6-90A50A25C37C}" destId="{C29F1592-C858-40E5-AB8B-6CD511B8D775}" srcOrd="2" destOrd="0" presId="urn:microsoft.com/office/officeart/2009/3/layout/HorizontalOrganizationChart"/>
    <dgm:cxn modelId="{E49FC9FF-CB66-42BB-8954-4B763AA8AF14}" type="presParOf" srcId="{374EB0B9-ED58-4CF2-B01B-5D8270D1A670}" destId="{63353455-561F-4CE2-B2C0-038F19E148BD}" srcOrd="6" destOrd="0" presId="urn:microsoft.com/office/officeart/2009/3/layout/HorizontalOrganizationChart"/>
    <dgm:cxn modelId="{4ECA9426-1DC3-4EB9-B09B-5797DF588DE8}" type="presParOf" srcId="{374EB0B9-ED58-4CF2-B01B-5D8270D1A670}" destId="{05FEA8B9-D02D-4251-89BD-D03C3AD10D7C}" srcOrd="7" destOrd="0" presId="urn:microsoft.com/office/officeart/2009/3/layout/HorizontalOrganizationChart"/>
    <dgm:cxn modelId="{E9FFFAB7-6227-4B87-8816-D6D48DDA8C56}" type="presParOf" srcId="{05FEA8B9-D02D-4251-89BD-D03C3AD10D7C}" destId="{B73831D0-B710-4FEB-94B1-2E5084450948}" srcOrd="0" destOrd="0" presId="urn:microsoft.com/office/officeart/2009/3/layout/HorizontalOrganizationChart"/>
    <dgm:cxn modelId="{DB760687-4C86-42DE-B696-8394F64F23E2}" type="presParOf" srcId="{B73831D0-B710-4FEB-94B1-2E5084450948}" destId="{9A7ABFF3-8CCE-41BD-8CC6-59672E48D10F}" srcOrd="0" destOrd="0" presId="urn:microsoft.com/office/officeart/2009/3/layout/HorizontalOrganizationChart"/>
    <dgm:cxn modelId="{9F4120C3-7EF1-4C17-8D71-4B50D5941D90}" type="presParOf" srcId="{B73831D0-B710-4FEB-94B1-2E5084450948}" destId="{A0CF003D-7B17-48DA-8C98-D49858B35E67}" srcOrd="1" destOrd="0" presId="urn:microsoft.com/office/officeart/2009/3/layout/HorizontalOrganizationChart"/>
    <dgm:cxn modelId="{1EC230EE-B099-4183-80FE-D04BBADFA3D0}" type="presParOf" srcId="{05FEA8B9-D02D-4251-89BD-D03C3AD10D7C}" destId="{B19335FE-C809-48FA-996C-418508CFD241}" srcOrd="1" destOrd="0" presId="urn:microsoft.com/office/officeart/2009/3/layout/HorizontalOrganizationChart"/>
    <dgm:cxn modelId="{83D24171-24B6-4A65-A6F1-7F3403C003E1}" type="presParOf" srcId="{05FEA8B9-D02D-4251-89BD-D03C3AD10D7C}" destId="{BA27F532-A8B9-4EC0-B8CB-8D865CB70C7C}" srcOrd="2" destOrd="0" presId="urn:microsoft.com/office/officeart/2009/3/layout/HorizontalOrganizationChart"/>
    <dgm:cxn modelId="{16AB9D2F-4533-4CF2-9D94-93BEFB8A992A}" type="presParOf" srcId="{374EB0B9-ED58-4CF2-B01B-5D8270D1A670}" destId="{9F32B883-65F8-4D3F-95DA-72CA297E1AF4}" srcOrd="8" destOrd="0" presId="urn:microsoft.com/office/officeart/2009/3/layout/HorizontalOrganizationChart"/>
    <dgm:cxn modelId="{64FA8B6E-18AF-470B-9C0C-5E227B70000E}" type="presParOf" srcId="{374EB0B9-ED58-4CF2-B01B-5D8270D1A670}" destId="{9E34B366-A35D-4571-B1C3-BA422ADD4CFC}" srcOrd="9" destOrd="0" presId="urn:microsoft.com/office/officeart/2009/3/layout/HorizontalOrganizationChart"/>
    <dgm:cxn modelId="{692903BB-A8C1-47B3-B679-D708F8F4D095}" type="presParOf" srcId="{9E34B366-A35D-4571-B1C3-BA422ADD4CFC}" destId="{5DCF4AE3-1E6D-4E58-B913-95E7E64A29EF}" srcOrd="0" destOrd="0" presId="urn:microsoft.com/office/officeart/2009/3/layout/HorizontalOrganizationChart"/>
    <dgm:cxn modelId="{E8615CC9-BC90-4C8C-BADE-DEE4E63583C9}" type="presParOf" srcId="{5DCF4AE3-1E6D-4E58-B913-95E7E64A29EF}" destId="{B74F2E93-8496-46FB-BA90-B0DEBBFFAFAE}" srcOrd="0" destOrd="0" presId="urn:microsoft.com/office/officeart/2009/3/layout/HorizontalOrganizationChart"/>
    <dgm:cxn modelId="{45E08C89-D0C0-490A-88FA-3877F388D065}" type="presParOf" srcId="{5DCF4AE3-1E6D-4E58-B913-95E7E64A29EF}" destId="{91FF9D82-1074-4DD1-B3C5-539A215D9D74}" srcOrd="1" destOrd="0" presId="urn:microsoft.com/office/officeart/2009/3/layout/HorizontalOrganizationChart"/>
    <dgm:cxn modelId="{95D6153A-9AAD-4D0E-88FB-26824B7C5933}" type="presParOf" srcId="{9E34B366-A35D-4571-B1C3-BA422ADD4CFC}" destId="{DE004488-5E6D-4D7E-BA8A-E964F00120F0}" srcOrd="1" destOrd="0" presId="urn:microsoft.com/office/officeart/2009/3/layout/HorizontalOrganizationChart"/>
    <dgm:cxn modelId="{90F42CDA-F998-4E19-B8BC-EE796F241A1C}" type="presParOf" srcId="{9E34B366-A35D-4571-B1C3-BA422ADD4CFC}" destId="{B891803E-6676-435C-AD61-C0788B72FC03}" srcOrd="2" destOrd="0" presId="urn:microsoft.com/office/officeart/2009/3/layout/HorizontalOrganizationChart"/>
    <dgm:cxn modelId="{3987666D-E2A2-4FA3-9FDF-0288CFFD2558}" type="presParOf" srcId="{1DDF82FB-9352-4D6A-98FA-9B77F3B342A5}" destId="{E04FDE08-82F5-4312-9FD5-0EE3CECA56C9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39D752D-3815-48A2-94B1-BFC33E04FEEF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1C43F14-F2E9-4AD6-B927-24B9A1F544D0}">
      <dgm:prSet phldrT="[Текст]" custT="1"/>
      <dgm:spPr>
        <a:solidFill>
          <a:srgbClr val="C00000"/>
        </a:solidFill>
      </dgm:spPr>
      <dgm:t>
        <a:bodyPr/>
        <a:lstStyle/>
        <a:p>
          <a:r>
            <a:rPr lang="ru-RU" sz="2800" dirty="0"/>
            <a:t>Физические лица</a:t>
          </a:r>
        </a:p>
      </dgm:t>
    </dgm:pt>
    <dgm:pt modelId="{79D78134-1B1D-488A-8BA2-79F07E1342E7}" type="parTrans" cxnId="{528BF935-560D-49BC-B63A-68A8E4D8F7B7}">
      <dgm:prSet/>
      <dgm:spPr/>
      <dgm:t>
        <a:bodyPr/>
        <a:lstStyle/>
        <a:p>
          <a:endParaRPr lang="ru-RU"/>
        </a:p>
      </dgm:t>
    </dgm:pt>
    <dgm:pt modelId="{2D3A31FF-1EE8-42EA-8E9C-692EBD54A1D1}" type="sibTrans" cxnId="{528BF935-560D-49BC-B63A-68A8E4D8F7B7}">
      <dgm:prSet/>
      <dgm:spPr/>
      <dgm:t>
        <a:bodyPr/>
        <a:lstStyle/>
        <a:p>
          <a:endParaRPr lang="ru-RU"/>
        </a:p>
      </dgm:t>
    </dgm:pt>
    <dgm:pt modelId="{75D5F3BC-D075-40D1-8787-3D40CE2FBEAE}">
      <dgm:prSet phldrT="[Текст]" custT="1"/>
      <dgm:spPr>
        <a:solidFill>
          <a:srgbClr val="F37943"/>
        </a:solidFill>
      </dgm:spPr>
      <dgm:t>
        <a:bodyPr/>
        <a:lstStyle/>
        <a:p>
          <a:r>
            <a:rPr lang="ru-RU" sz="2000" dirty="0"/>
            <a:t>Студенты </a:t>
          </a:r>
        </a:p>
      </dgm:t>
    </dgm:pt>
    <dgm:pt modelId="{A57DA4CA-69D3-459F-B597-575AE51BF70F}" type="parTrans" cxnId="{E9565BE6-E7C0-4B54-AFC2-29E7D31B1AB4}">
      <dgm:prSet/>
      <dgm:spPr/>
      <dgm:t>
        <a:bodyPr/>
        <a:lstStyle/>
        <a:p>
          <a:endParaRPr lang="ru-RU"/>
        </a:p>
      </dgm:t>
    </dgm:pt>
    <dgm:pt modelId="{44D3480C-147F-4DE4-8C1A-89743E86268B}" type="sibTrans" cxnId="{E9565BE6-E7C0-4B54-AFC2-29E7D31B1AB4}">
      <dgm:prSet/>
      <dgm:spPr/>
      <dgm:t>
        <a:bodyPr/>
        <a:lstStyle/>
        <a:p>
          <a:endParaRPr lang="ru-RU"/>
        </a:p>
      </dgm:t>
    </dgm:pt>
    <dgm:pt modelId="{91AACACC-868C-4EA0-84E6-5D0767FAE933}">
      <dgm:prSet phldrT="[Текст]" custT="1"/>
      <dgm:spPr>
        <a:solidFill>
          <a:srgbClr val="F37943"/>
        </a:solidFill>
      </dgm:spPr>
      <dgm:t>
        <a:bodyPr/>
        <a:lstStyle/>
        <a:p>
          <a:r>
            <a:rPr lang="ru-RU" sz="2000" dirty="0"/>
            <a:t>Абитуриенты</a:t>
          </a:r>
        </a:p>
      </dgm:t>
    </dgm:pt>
    <dgm:pt modelId="{9F1ED434-D90D-47E8-A2B7-D3C342A673B5}" type="parTrans" cxnId="{B2293ED0-F998-4EEE-8CE9-A37A2203572D}">
      <dgm:prSet/>
      <dgm:spPr/>
      <dgm:t>
        <a:bodyPr/>
        <a:lstStyle/>
        <a:p>
          <a:endParaRPr lang="ru-RU"/>
        </a:p>
      </dgm:t>
    </dgm:pt>
    <dgm:pt modelId="{54DDA327-1494-464E-B413-DA100185D40B}" type="sibTrans" cxnId="{B2293ED0-F998-4EEE-8CE9-A37A2203572D}">
      <dgm:prSet/>
      <dgm:spPr/>
      <dgm:t>
        <a:bodyPr/>
        <a:lstStyle/>
        <a:p>
          <a:endParaRPr lang="ru-RU"/>
        </a:p>
      </dgm:t>
    </dgm:pt>
    <dgm:pt modelId="{1CD65255-B106-4E47-B52B-A214DB5DA712}">
      <dgm:prSet phldrT="[Текст]" custT="1"/>
      <dgm:spPr>
        <a:solidFill>
          <a:srgbClr val="F37943"/>
        </a:solidFill>
      </dgm:spPr>
      <dgm:t>
        <a:bodyPr/>
        <a:lstStyle/>
        <a:p>
          <a:r>
            <a:rPr lang="ru-RU" sz="2000" dirty="0"/>
            <a:t>Сотрудники</a:t>
          </a:r>
        </a:p>
      </dgm:t>
    </dgm:pt>
    <dgm:pt modelId="{D702553F-1035-45AE-A7B3-2A030E24674C}" type="parTrans" cxnId="{627264BF-B4DF-467D-9589-CE664155293B}">
      <dgm:prSet/>
      <dgm:spPr/>
      <dgm:t>
        <a:bodyPr/>
        <a:lstStyle/>
        <a:p>
          <a:endParaRPr lang="ru-RU"/>
        </a:p>
      </dgm:t>
    </dgm:pt>
    <dgm:pt modelId="{9B5167BA-A4E6-4E81-8BE3-EFEBA0C2E486}" type="sibTrans" cxnId="{627264BF-B4DF-467D-9589-CE664155293B}">
      <dgm:prSet/>
      <dgm:spPr/>
      <dgm:t>
        <a:bodyPr/>
        <a:lstStyle/>
        <a:p>
          <a:endParaRPr lang="ru-RU"/>
        </a:p>
      </dgm:t>
    </dgm:pt>
    <dgm:pt modelId="{40DC285E-B7C0-418F-BAA9-D3606A6A0409}">
      <dgm:prSet phldrT="[Текст]" custT="1"/>
      <dgm:spPr>
        <a:solidFill>
          <a:srgbClr val="F37943"/>
        </a:solidFill>
      </dgm:spPr>
      <dgm:t>
        <a:bodyPr/>
        <a:lstStyle/>
        <a:p>
          <a:r>
            <a:rPr lang="ru-RU" sz="2000" dirty="0"/>
            <a:t>Физические лица</a:t>
          </a:r>
        </a:p>
      </dgm:t>
    </dgm:pt>
    <dgm:pt modelId="{24ED94E6-D735-4238-BD33-6FEF09960A28}" type="parTrans" cxnId="{F20B5233-722E-4FB0-A1B2-0C0D41CEB41B}">
      <dgm:prSet/>
      <dgm:spPr/>
      <dgm:t>
        <a:bodyPr/>
        <a:lstStyle/>
        <a:p>
          <a:endParaRPr lang="ru-RU"/>
        </a:p>
      </dgm:t>
    </dgm:pt>
    <dgm:pt modelId="{DE86C28D-7344-4FEB-BE0F-EC04A3C35D8F}" type="sibTrans" cxnId="{F20B5233-722E-4FB0-A1B2-0C0D41CEB41B}">
      <dgm:prSet/>
      <dgm:spPr/>
      <dgm:t>
        <a:bodyPr/>
        <a:lstStyle/>
        <a:p>
          <a:endParaRPr lang="ru-RU"/>
        </a:p>
      </dgm:t>
    </dgm:pt>
    <dgm:pt modelId="{31310931-6FEA-4A54-958E-5A524675E24B}">
      <dgm:prSet phldrT="[Текст]" custT="1"/>
      <dgm:spPr>
        <a:solidFill>
          <a:srgbClr val="F37943"/>
        </a:solidFill>
      </dgm:spPr>
      <dgm:t>
        <a:bodyPr/>
        <a:lstStyle/>
        <a:p>
          <a:r>
            <a:rPr lang="ru-RU" sz="2000" dirty="0"/>
            <a:t>Проживающие в общежитии</a:t>
          </a:r>
        </a:p>
      </dgm:t>
    </dgm:pt>
    <dgm:pt modelId="{FAFA09B5-247A-4499-94F3-845D3A33590A}" type="parTrans" cxnId="{890C1EDF-5973-4656-BAE2-EF55BB1256BD}">
      <dgm:prSet/>
      <dgm:spPr/>
      <dgm:t>
        <a:bodyPr/>
        <a:lstStyle/>
        <a:p>
          <a:endParaRPr lang="ru-RU"/>
        </a:p>
      </dgm:t>
    </dgm:pt>
    <dgm:pt modelId="{6307C713-45E9-44E4-855E-1178EBB589FA}" type="sibTrans" cxnId="{890C1EDF-5973-4656-BAE2-EF55BB1256BD}">
      <dgm:prSet/>
      <dgm:spPr/>
      <dgm:t>
        <a:bodyPr/>
        <a:lstStyle/>
        <a:p>
          <a:endParaRPr lang="ru-RU"/>
        </a:p>
      </dgm:t>
    </dgm:pt>
    <dgm:pt modelId="{4204DBE8-3496-46FA-9C7E-A0FA799273FE}">
      <dgm:prSet phldrT="[Текст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dirty="0"/>
            <a:t>Проведен приказ на зачисление</a:t>
          </a:r>
        </a:p>
      </dgm:t>
    </dgm:pt>
    <dgm:pt modelId="{3353B668-1E60-416B-A923-8761270E4AFF}" type="parTrans" cxnId="{DB5659A7-8869-4582-BB5A-B3F02DBCB057}">
      <dgm:prSet/>
      <dgm:spPr/>
      <dgm:t>
        <a:bodyPr/>
        <a:lstStyle/>
        <a:p>
          <a:endParaRPr lang="ru-RU"/>
        </a:p>
      </dgm:t>
    </dgm:pt>
    <dgm:pt modelId="{6FBECCCE-B387-4B3B-8AF4-3229C4576626}" type="sibTrans" cxnId="{DB5659A7-8869-4582-BB5A-B3F02DBCB057}">
      <dgm:prSet/>
      <dgm:spPr/>
      <dgm:t>
        <a:bodyPr/>
        <a:lstStyle/>
        <a:p>
          <a:endParaRPr lang="ru-RU"/>
        </a:p>
      </dgm:t>
    </dgm:pt>
    <dgm:pt modelId="{233E86F6-AF98-4A99-BDAA-D696074B713B}">
      <dgm:prSet phldrT="[Текст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dirty="0"/>
            <a:t>Проведен документ «Кадровое перемещение»</a:t>
          </a:r>
        </a:p>
      </dgm:t>
    </dgm:pt>
    <dgm:pt modelId="{27315074-99D5-4825-9527-E4F82729C378}" type="parTrans" cxnId="{FCE71E10-3D67-44E6-A232-2E6D0242671A}">
      <dgm:prSet/>
      <dgm:spPr/>
      <dgm:t>
        <a:bodyPr/>
        <a:lstStyle/>
        <a:p>
          <a:endParaRPr lang="ru-RU"/>
        </a:p>
      </dgm:t>
    </dgm:pt>
    <dgm:pt modelId="{8917F19B-2F46-453D-8DBA-E1EB3EEEFE09}" type="sibTrans" cxnId="{FCE71E10-3D67-44E6-A232-2E6D0242671A}">
      <dgm:prSet/>
      <dgm:spPr/>
      <dgm:t>
        <a:bodyPr/>
        <a:lstStyle/>
        <a:p>
          <a:endParaRPr lang="ru-RU"/>
        </a:p>
      </dgm:t>
    </dgm:pt>
    <dgm:pt modelId="{D12A72F1-D446-4AFF-A9E1-497E4E569EDD}">
      <dgm:prSet phldrT="[Текст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dirty="0"/>
            <a:t>Проведен приказ на заселение в общежитие</a:t>
          </a:r>
        </a:p>
      </dgm:t>
    </dgm:pt>
    <dgm:pt modelId="{D34ABA5E-85B3-4E8C-A8C8-836F777311E3}" type="parTrans" cxnId="{C58556A7-B5A7-4475-825B-0AFE9ED8E8DC}">
      <dgm:prSet/>
      <dgm:spPr/>
      <dgm:t>
        <a:bodyPr/>
        <a:lstStyle/>
        <a:p>
          <a:endParaRPr lang="ru-RU"/>
        </a:p>
      </dgm:t>
    </dgm:pt>
    <dgm:pt modelId="{E6744F52-CA0B-45E2-8BE9-41D29E2132B4}" type="sibTrans" cxnId="{C58556A7-B5A7-4475-825B-0AFE9ED8E8DC}">
      <dgm:prSet/>
      <dgm:spPr/>
      <dgm:t>
        <a:bodyPr/>
        <a:lstStyle/>
        <a:p>
          <a:endParaRPr lang="ru-RU"/>
        </a:p>
      </dgm:t>
    </dgm:pt>
    <dgm:pt modelId="{77BD4EA8-5025-46DA-AB18-EBA8E17F9171}">
      <dgm:prSet phldrT="[Текст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dirty="0"/>
            <a:t>Проведен документ «Заявление поступающего»</a:t>
          </a:r>
        </a:p>
      </dgm:t>
    </dgm:pt>
    <dgm:pt modelId="{B48B219F-23FD-4256-8277-337DD76D4EC1}" type="parTrans" cxnId="{98134EA4-B8D4-481D-A6DE-9FD32C6DC835}">
      <dgm:prSet/>
      <dgm:spPr/>
      <dgm:t>
        <a:bodyPr/>
        <a:lstStyle/>
        <a:p>
          <a:endParaRPr lang="ru-RU"/>
        </a:p>
      </dgm:t>
    </dgm:pt>
    <dgm:pt modelId="{F95DF2C4-4C2B-4BA3-B963-858FEC4E25A0}" type="sibTrans" cxnId="{98134EA4-B8D4-481D-A6DE-9FD32C6DC835}">
      <dgm:prSet/>
      <dgm:spPr/>
      <dgm:t>
        <a:bodyPr/>
        <a:lstStyle/>
        <a:p>
          <a:endParaRPr lang="ru-RU"/>
        </a:p>
      </dgm:t>
    </dgm:pt>
    <dgm:pt modelId="{812798AF-5FEA-4150-BAFE-EE303A2FB685}">
      <dgm:prSet phldrT="[Текст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dirty="0"/>
            <a:t>Все без исключения</a:t>
          </a:r>
        </a:p>
      </dgm:t>
    </dgm:pt>
    <dgm:pt modelId="{3B8ECAFA-4DA7-417B-84F2-09AFECA4194E}" type="parTrans" cxnId="{3F239721-3D7A-4F0A-8CD2-8075442FDCD7}">
      <dgm:prSet/>
      <dgm:spPr/>
      <dgm:t>
        <a:bodyPr/>
        <a:lstStyle/>
        <a:p>
          <a:endParaRPr lang="ru-RU"/>
        </a:p>
      </dgm:t>
    </dgm:pt>
    <dgm:pt modelId="{5EF2FD8A-C657-484D-8F47-A098407B5CD0}" type="sibTrans" cxnId="{3F239721-3D7A-4F0A-8CD2-8075442FDCD7}">
      <dgm:prSet/>
      <dgm:spPr/>
      <dgm:t>
        <a:bodyPr/>
        <a:lstStyle/>
        <a:p>
          <a:endParaRPr lang="ru-RU"/>
        </a:p>
      </dgm:t>
    </dgm:pt>
    <dgm:pt modelId="{AB61A949-3596-4601-AC11-0D5CC8B5B279}" type="pres">
      <dgm:prSet presAssocID="{139D752D-3815-48A2-94B1-BFC33E04FEE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B1B2BE6-DA10-47CF-94ED-61CB5A2D1011}" type="pres">
      <dgm:prSet presAssocID="{21C43F14-F2E9-4AD6-B927-24B9A1F544D0}" presName="hierRoot1" presStyleCnt="0">
        <dgm:presLayoutVars>
          <dgm:hierBranch val="init"/>
        </dgm:presLayoutVars>
      </dgm:prSet>
      <dgm:spPr/>
    </dgm:pt>
    <dgm:pt modelId="{863CEF1B-9079-411D-A15D-0C6FE52E7614}" type="pres">
      <dgm:prSet presAssocID="{21C43F14-F2E9-4AD6-B927-24B9A1F544D0}" presName="rootComposite1" presStyleCnt="0"/>
      <dgm:spPr/>
    </dgm:pt>
    <dgm:pt modelId="{55611C14-93FF-48A9-B86E-9189FAD0CB5F}" type="pres">
      <dgm:prSet presAssocID="{21C43F14-F2E9-4AD6-B927-24B9A1F544D0}" presName="rootText1" presStyleLbl="node0" presStyleIdx="0" presStyleCnt="1" custScaleX="210507" custScaleY="100211">
        <dgm:presLayoutVars>
          <dgm:chPref val="3"/>
        </dgm:presLayoutVars>
      </dgm:prSet>
      <dgm:spPr/>
    </dgm:pt>
    <dgm:pt modelId="{5AB7883D-B5A0-447D-9F84-C960DADCB002}" type="pres">
      <dgm:prSet presAssocID="{21C43F14-F2E9-4AD6-B927-24B9A1F544D0}" presName="rootConnector1" presStyleLbl="node1" presStyleIdx="0" presStyleCnt="0"/>
      <dgm:spPr/>
    </dgm:pt>
    <dgm:pt modelId="{94AB34C9-5520-43A2-A748-9D286892A422}" type="pres">
      <dgm:prSet presAssocID="{21C43F14-F2E9-4AD6-B927-24B9A1F544D0}" presName="hierChild2" presStyleCnt="0"/>
      <dgm:spPr/>
    </dgm:pt>
    <dgm:pt modelId="{73B257C0-297C-4B9C-8AC0-CA89F4D41BBB}" type="pres">
      <dgm:prSet presAssocID="{A57DA4CA-69D3-459F-B597-575AE51BF70F}" presName="Name37" presStyleLbl="parChTrans1D2" presStyleIdx="0" presStyleCnt="5"/>
      <dgm:spPr/>
    </dgm:pt>
    <dgm:pt modelId="{D6AB7A1E-3435-4DB0-9760-7FB14D3774DB}" type="pres">
      <dgm:prSet presAssocID="{75D5F3BC-D075-40D1-8787-3D40CE2FBEAE}" presName="hierRoot2" presStyleCnt="0">
        <dgm:presLayoutVars>
          <dgm:hierBranch val="init"/>
        </dgm:presLayoutVars>
      </dgm:prSet>
      <dgm:spPr/>
    </dgm:pt>
    <dgm:pt modelId="{B8D1B31E-6F17-4914-889B-E9701DBAE6F5}" type="pres">
      <dgm:prSet presAssocID="{75D5F3BC-D075-40D1-8787-3D40CE2FBEAE}" presName="rootComposite" presStyleCnt="0"/>
      <dgm:spPr/>
    </dgm:pt>
    <dgm:pt modelId="{CAC7893D-040D-4FBC-98FD-F791FFCC88EB}" type="pres">
      <dgm:prSet presAssocID="{75D5F3BC-D075-40D1-8787-3D40CE2FBEAE}" presName="rootText" presStyleLbl="node2" presStyleIdx="0" presStyleCnt="5" custScaleY="178682">
        <dgm:presLayoutVars>
          <dgm:chPref val="3"/>
        </dgm:presLayoutVars>
      </dgm:prSet>
      <dgm:spPr/>
    </dgm:pt>
    <dgm:pt modelId="{1A5DD708-E042-492B-8B50-5852D78D0C60}" type="pres">
      <dgm:prSet presAssocID="{75D5F3BC-D075-40D1-8787-3D40CE2FBEAE}" presName="rootConnector" presStyleLbl="node2" presStyleIdx="0" presStyleCnt="5"/>
      <dgm:spPr/>
    </dgm:pt>
    <dgm:pt modelId="{0E6DD8C0-F1DE-4D18-9A97-2DC6C59329CB}" type="pres">
      <dgm:prSet presAssocID="{75D5F3BC-D075-40D1-8787-3D40CE2FBEAE}" presName="hierChild4" presStyleCnt="0"/>
      <dgm:spPr/>
    </dgm:pt>
    <dgm:pt modelId="{E90ABF87-460A-4687-BBAD-6F50B209F741}" type="pres">
      <dgm:prSet presAssocID="{3353B668-1E60-416B-A923-8761270E4AFF}" presName="Name37" presStyleLbl="parChTrans1D3" presStyleIdx="0" presStyleCnt="5"/>
      <dgm:spPr/>
    </dgm:pt>
    <dgm:pt modelId="{46A91B61-2B53-48DC-8D56-3825B8C03AE3}" type="pres">
      <dgm:prSet presAssocID="{4204DBE8-3496-46FA-9C7E-A0FA799273FE}" presName="hierRoot2" presStyleCnt="0">
        <dgm:presLayoutVars>
          <dgm:hierBranch val="init"/>
        </dgm:presLayoutVars>
      </dgm:prSet>
      <dgm:spPr/>
    </dgm:pt>
    <dgm:pt modelId="{C773A28C-CB15-4173-A12C-2C0F8078C654}" type="pres">
      <dgm:prSet presAssocID="{4204DBE8-3496-46FA-9C7E-A0FA799273FE}" presName="rootComposite" presStyleCnt="0"/>
      <dgm:spPr/>
    </dgm:pt>
    <dgm:pt modelId="{D77411DF-D5A6-4F10-9D96-65B0AD54108B}" type="pres">
      <dgm:prSet presAssocID="{4204DBE8-3496-46FA-9C7E-A0FA799273FE}" presName="rootText" presStyleLbl="node3" presStyleIdx="0" presStyleCnt="5">
        <dgm:presLayoutVars>
          <dgm:chPref val="3"/>
        </dgm:presLayoutVars>
      </dgm:prSet>
      <dgm:spPr/>
    </dgm:pt>
    <dgm:pt modelId="{62BB68DD-2F65-4CFB-B1F8-FA51D4CE3FCB}" type="pres">
      <dgm:prSet presAssocID="{4204DBE8-3496-46FA-9C7E-A0FA799273FE}" presName="rootConnector" presStyleLbl="node3" presStyleIdx="0" presStyleCnt="5"/>
      <dgm:spPr/>
    </dgm:pt>
    <dgm:pt modelId="{43FEA257-92B9-45EC-A4B1-5AD59C0214BA}" type="pres">
      <dgm:prSet presAssocID="{4204DBE8-3496-46FA-9C7E-A0FA799273FE}" presName="hierChild4" presStyleCnt="0"/>
      <dgm:spPr/>
    </dgm:pt>
    <dgm:pt modelId="{8801E5DD-97C2-47E7-870E-FA02EC5F12A5}" type="pres">
      <dgm:prSet presAssocID="{4204DBE8-3496-46FA-9C7E-A0FA799273FE}" presName="hierChild5" presStyleCnt="0"/>
      <dgm:spPr/>
    </dgm:pt>
    <dgm:pt modelId="{6AAB9FF4-339E-4CF8-82AD-B6D75AF63222}" type="pres">
      <dgm:prSet presAssocID="{75D5F3BC-D075-40D1-8787-3D40CE2FBEAE}" presName="hierChild5" presStyleCnt="0"/>
      <dgm:spPr/>
    </dgm:pt>
    <dgm:pt modelId="{79DC1578-8133-4A28-BD92-97E30B72B774}" type="pres">
      <dgm:prSet presAssocID="{9F1ED434-D90D-47E8-A2B7-D3C342A673B5}" presName="Name37" presStyleLbl="parChTrans1D2" presStyleIdx="1" presStyleCnt="5"/>
      <dgm:spPr/>
    </dgm:pt>
    <dgm:pt modelId="{15B44901-B8C7-49AF-8C06-443A4000D21D}" type="pres">
      <dgm:prSet presAssocID="{91AACACC-868C-4EA0-84E6-5D0767FAE933}" presName="hierRoot2" presStyleCnt="0">
        <dgm:presLayoutVars>
          <dgm:hierBranch val="init"/>
        </dgm:presLayoutVars>
      </dgm:prSet>
      <dgm:spPr/>
    </dgm:pt>
    <dgm:pt modelId="{65986B9F-4809-4A81-8D70-CE78E32FEA4C}" type="pres">
      <dgm:prSet presAssocID="{91AACACC-868C-4EA0-84E6-5D0767FAE933}" presName="rootComposite" presStyleCnt="0"/>
      <dgm:spPr/>
    </dgm:pt>
    <dgm:pt modelId="{628A5E14-89B1-48C6-BECB-6C0BFD884E59}" type="pres">
      <dgm:prSet presAssocID="{91AACACC-868C-4EA0-84E6-5D0767FAE933}" presName="rootText" presStyleLbl="node2" presStyleIdx="1" presStyleCnt="5" custScaleY="178682">
        <dgm:presLayoutVars>
          <dgm:chPref val="3"/>
        </dgm:presLayoutVars>
      </dgm:prSet>
      <dgm:spPr/>
    </dgm:pt>
    <dgm:pt modelId="{984A428A-83DD-4CD6-86A2-B0EF5345DC51}" type="pres">
      <dgm:prSet presAssocID="{91AACACC-868C-4EA0-84E6-5D0767FAE933}" presName="rootConnector" presStyleLbl="node2" presStyleIdx="1" presStyleCnt="5"/>
      <dgm:spPr/>
    </dgm:pt>
    <dgm:pt modelId="{6FB04E7A-FFDE-4CF4-8567-EFD5FDE286AF}" type="pres">
      <dgm:prSet presAssocID="{91AACACC-868C-4EA0-84E6-5D0767FAE933}" presName="hierChild4" presStyleCnt="0"/>
      <dgm:spPr/>
    </dgm:pt>
    <dgm:pt modelId="{2131C1D5-AC6E-44FA-8A09-4635C5737B3E}" type="pres">
      <dgm:prSet presAssocID="{B48B219F-23FD-4256-8277-337DD76D4EC1}" presName="Name37" presStyleLbl="parChTrans1D3" presStyleIdx="1" presStyleCnt="5"/>
      <dgm:spPr/>
    </dgm:pt>
    <dgm:pt modelId="{DF85F802-16F4-4BD2-A7D2-B8AC2890BD7E}" type="pres">
      <dgm:prSet presAssocID="{77BD4EA8-5025-46DA-AB18-EBA8E17F9171}" presName="hierRoot2" presStyleCnt="0">
        <dgm:presLayoutVars>
          <dgm:hierBranch val="init"/>
        </dgm:presLayoutVars>
      </dgm:prSet>
      <dgm:spPr/>
    </dgm:pt>
    <dgm:pt modelId="{3AF97728-2FD4-4B1C-8B47-6A1848449CB1}" type="pres">
      <dgm:prSet presAssocID="{77BD4EA8-5025-46DA-AB18-EBA8E17F9171}" presName="rootComposite" presStyleCnt="0"/>
      <dgm:spPr/>
    </dgm:pt>
    <dgm:pt modelId="{8258754A-A6E5-46B6-83AE-093FE56AB14E}" type="pres">
      <dgm:prSet presAssocID="{77BD4EA8-5025-46DA-AB18-EBA8E17F9171}" presName="rootText" presStyleLbl="node3" presStyleIdx="1" presStyleCnt="5">
        <dgm:presLayoutVars>
          <dgm:chPref val="3"/>
        </dgm:presLayoutVars>
      </dgm:prSet>
      <dgm:spPr/>
    </dgm:pt>
    <dgm:pt modelId="{C55F1597-8AE2-48B8-A2C3-AE44D9A85BAB}" type="pres">
      <dgm:prSet presAssocID="{77BD4EA8-5025-46DA-AB18-EBA8E17F9171}" presName="rootConnector" presStyleLbl="node3" presStyleIdx="1" presStyleCnt="5"/>
      <dgm:spPr/>
    </dgm:pt>
    <dgm:pt modelId="{755D21B3-9A5A-4D14-9155-1A4421E9F26A}" type="pres">
      <dgm:prSet presAssocID="{77BD4EA8-5025-46DA-AB18-EBA8E17F9171}" presName="hierChild4" presStyleCnt="0"/>
      <dgm:spPr/>
    </dgm:pt>
    <dgm:pt modelId="{EDE010D9-E549-4942-A8C4-7E14CC56A68E}" type="pres">
      <dgm:prSet presAssocID="{77BD4EA8-5025-46DA-AB18-EBA8E17F9171}" presName="hierChild5" presStyleCnt="0"/>
      <dgm:spPr/>
    </dgm:pt>
    <dgm:pt modelId="{9B5D77DD-0414-4B22-936C-DFB4A6A578D0}" type="pres">
      <dgm:prSet presAssocID="{91AACACC-868C-4EA0-84E6-5D0767FAE933}" presName="hierChild5" presStyleCnt="0"/>
      <dgm:spPr/>
    </dgm:pt>
    <dgm:pt modelId="{CDDB7B19-72D5-48D0-8D82-6809465EE32A}" type="pres">
      <dgm:prSet presAssocID="{D702553F-1035-45AE-A7B3-2A030E24674C}" presName="Name37" presStyleLbl="parChTrans1D2" presStyleIdx="2" presStyleCnt="5"/>
      <dgm:spPr/>
    </dgm:pt>
    <dgm:pt modelId="{9189DCC0-6B68-44A9-877A-3485DB9640C0}" type="pres">
      <dgm:prSet presAssocID="{1CD65255-B106-4E47-B52B-A214DB5DA712}" presName="hierRoot2" presStyleCnt="0">
        <dgm:presLayoutVars>
          <dgm:hierBranch val="init"/>
        </dgm:presLayoutVars>
      </dgm:prSet>
      <dgm:spPr/>
    </dgm:pt>
    <dgm:pt modelId="{CCC22343-9ED5-4DF3-A126-4FD8D5C05ED6}" type="pres">
      <dgm:prSet presAssocID="{1CD65255-B106-4E47-B52B-A214DB5DA712}" presName="rootComposite" presStyleCnt="0"/>
      <dgm:spPr/>
    </dgm:pt>
    <dgm:pt modelId="{2CD709E5-863C-4DB3-8766-B8ED7015931B}" type="pres">
      <dgm:prSet presAssocID="{1CD65255-B106-4E47-B52B-A214DB5DA712}" presName="rootText" presStyleLbl="node2" presStyleIdx="2" presStyleCnt="5" custScaleY="178682">
        <dgm:presLayoutVars>
          <dgm:chPref val="3"/>
        </dgm:presLayoutVars>
      </dgm:prSet>
      <dgm:spPr/>
    </dgm:pt>
    <dgm:pt modelId="{FA678C33-AE48-4C24-85EE-46409F9CCD06}" type="pres">
      <dgm:prSet presAssocID="{1CD65255-B106-4E47-B52B-A214DB5DA712}" presName="rootConnector" presStyleLbl="node2" presStyleIdx="2" presStyleCnt="5"/>
      <dgm:spPr/>
    </dgm:pt>
    <dgm:pt modelId="{07E3F031-50AA-47E6-A2D6-7D838BF608D1}" type="pres">
      <dgm:prSet presAssocID="{1CD65255-B106-4E47-B52B-A214DB5DA712}" presName="hierChild4" presStyleCnt="0"/>
      <dgm:spPr/>
    </dgm:pt>
    <dgm:pt modelId="{C298761E-1620-48D3-BB33-19638F022B80}" type="pres">
      <dgm:prSet presAssocID="{27315074-99D5-4825-9527-E4F82729C378}" presName="Name37" presStyleLbl="parChTrans1D3" presStyleIdx="2" presStyleCnt="5"/>
      <dgm:spPr/>
    </dgm:pt>
    <dgm:pt modelId="{3F5EDA26-4733-48E6-B99F-B94A6C762535}" type="pres">
      <dgm:prSet presAssocID="{233E86F6-AF98-4A99-BDAA-D696074B713B}" presName="hierRoot2" presStyleCnt="0">
        <dgm:presLayoutVars>
          <dgm:hierBranch val="init"/>
        </dgm:presLayoutVars>
      </dgm:prSet>
      <dgm:spPr/>
    </dgm:pt>
    <dgm:pt modelId="{BC6E2AF9-5849-4E08-A33F-B7B832DF7456}" type="pres">
      <dgm:prSet presAssocID="{233E86F6-AF98-4A99-BDAA-D696074B713B}" presName="rootComposite" presStyleCnt="0"/>
      <dgm:spPr/>
    </dgm:pt>
    <dgm:pt modelId="{07567E21-F198-4961-868C-8A4BA90A8FDA}" type="pres">
      <dgm:prSet presAssocID="{233E86F6-AF98-4A99-BDAA-D696074B713B}" presName="rootText" presStyleLbl="node3" presStyleIdx="2" presStyleCnt="5">
        <dgm:presLayoutVars>
          <dgm:chPref val="3"/>
        </dgm:presLayoutVars>
      </dgm:prSet>
      <dgm:spPr/>
    </dgm:pt>
    <dgm:pt modelId="{B209C89F-3BFB-4660-89EB-6E2C1A7C0A9E}" type="pres">
      <dgm:prSet presAssocID="{233E86F6-AF98-4A99-BDAA-D696074B713B}" presName="rootConnector" presStyleLbl="node3" presStyleIdx="2" presStyleCnt="5"/>
      <dgm:spPr/>
    </dgm:pt>
    <dgm:pt modelId="{AD58D7EC-912D-4DE5-8B59-B8208A26A7B9}" type="pres">
      <dgm:prSet presAssocID="{233E86F6-AF98-4A99-BDAA-D696074B713B}" presName="hierChild4" presStyleCnt="0"/>
      <dgm:spPr/>
    </dgm:pt>
    <dgm:pt modelId="{9B2A0B13-3073-4AE1-91DD-F8CAF94C9EFC}" type="pres">
      <dgm:prSet presAssocID="{233E86F6-AF98-4A99-BDAA-D696074B713B}" presName="hierChild5" presStyleCnt="0"/>
      <dgm:spPr/>
    </dgm:pt>
    <dgm:pt modelId="{41B00D4C-A6C7-4937-A195-A3FC546BCD0C}" type="pres">
      <dgm:prSet presAssocID="{1CD65255-B106-4E47-B52B-A214DB5DA712}" presName="hierChild5" presStyleCnt="0"/>
      <dgm:spPr/>
    </dgm:pt>
    <dgm:pt modelId="{02C4A6E9-D637-456C-AEC9-49EA62CC23A5}" type="pres">
      <dgm:prSet presAssocID="{FAFA09B5-247A-4499-94F3-845D3A33590A}" presName="Name37" presStyleLbl="parChTrans1D2" presStyleIdx="3" presStyleCnt="5"/>
      <dgm:spPr/>
    </dgm:pt>
    <dgm:pt modelId="{56EBAD9D-5A8D-4A2E-93FB-BC4AA82B5678}" type="pres">
      <dgm:prSet presAssocID="{31310931-6FEA-4A54-958E-5A524675E24B}" presName="hierRoot2" presStyleCnt="0">
        <dgm:presLayoutVars>
          <dgm:hierBranch val="init"/>
        </dgm:presLayoutVars>
      </dgm:prSet>
      <dgm:spPr/>
    </dgm:pt>
    <dgm:pt modelId="{F67745CA-A32C-46AD-AB73-E205A4716433}" type="pres">
      <dgm:prSet presAssocID="{31310931-6FEA-4A54-958E-5A524675E24B}" presName="rootComposite" presStyleCnt="0"/>
      <dgm:spPr/>
    </dgm:pt>
    <dgm:pt modelId="{10C79DAD-183C-489C-9235-95657F2F01B8}" type="pres">
      <dgm:prSet presAssocID="{31310931-6FEA-4A54-958E-5A524675E24B}" presName="rootText" presStyleLbl="node2" presStyleIdx="3" presStyleCnt="5" custScaleY="178682">
        <dgm:presLayoutVars>
          <dgm:chPref val="3"/>
        </dgm:presLayoutVars>
      </dgm:prSet>
      <dgm:spPr/>
    </dgm:pt>
    <dgm:pt modelId="{1B7345B0-DD5F-44FD-B0C2-4553545DF83B}" type="pres">
      <dgm:prSet presAssocID="{31310931-6FEA-4A54-958E-5A524675E24B}" presName="rootConnector" presStyleLbl="node2" presStyleIdx="3" presStyleCnt="5"/>
      <dgm:spPr/>
    </dgm:pt>
    <dgm:pt modelId="{473A5207-6C9B-42BF-AFE5-FC331F15C73D}" type="pres">
      <dgm:prSet presAssocID="{31310931-6FEA-4A54-958E-5A524675E24B}" presName="hierChild4" presStyleCnt="0"/>
      <dgm:spPr/>
    </dgm:pt>
    <dgm:pt modelId="{29DCC51C-6529-43F1-8FDB-74E8491DA4B6}" type="pres">
      <dgm:prSet presAssocID="{D34ABA5E-85B3-4E8C-A8C8-836F777311E3}" presName="Name37" presStyleLbl="parChTrans1D3" presStyleIdx="3" presStyleCnt="5"/>
      <dgm:spPr/>
    </dgm:pt>
    <dgm:pt modelId="{B02CB627-562D-4BE7-8326-9DFD3E874225}" type="pres">
      <dgm:prSet presAssocID="{D12A72F1-D446-4AFF-A9E1-497E4E569EDD}" presName="hierRoot2" presStyleCnt="0">
        <dgm:presLayoutVars>
          <dgm:hierBranch val="init"/>
        </dgm:presLayoutVars>
      </dgm:prSet>
      <dgm:spPr/>
    </dgm:pt>
    <dgm:pt modelId="{C30A7A43-4738-43ED-847F-CA27871D035C}" type="pres">
      <dgm:prSet presAssocID="{D12A72F1-D446-4AFF-A9E1-497E4E569EDD}" presName="rootComposite" presStyleCnt="0"/>
      <dgm:spPr/>
    </dgm:pt>
    <dgm:pt modelId="{BD1839AE-50E6-4FE6-827D-BB8085D9BBE4}" type="pres">
      <dgm:prSet presAssocID="{D12A72F1-D446-4AFF-A9E1-497E4E569EDD}" presName="rootText" presStyleLbl="node3" presStyleIdx="3" presStyleCnt="5">
        <dgm:presLayoutVars>
          <dgm:chPref val="3"/>
        </dgm:presLayoutVars>
      </dgm:prSet>
      <dgm:spPr/>
    </dgm:pt>
    <dgm:pt modelId="{3B2DBC0C-7245-47F5-BC5F-3EB746011A90}" type="pres">
      <dgm:prSet presAssocID="{D12A72F1-D446-4AFF-A9E1-497E4E569EDD}" presName="rootConnector" presStyleLbl="node3" presStyleIdx="3" presStyleCnt="5"/>
      <dgm:spPr/>
    </dgm:pt>
    <dgm:pt modelId="{27337EE6-644B-4E66-9818-8776AE82AD76}" type="pres">
      <dgm:prSet presAssocID="{D12A72F1-D446-4AFF-A9E1-497E4E569EDD}" presName="hierChild4" presStyleCnt="0"/>
      <dgm:spPr/>
    </dgm:pt>
    <dgm:pt modelId="{BCE19AD1-6BFB-4052-98BB-D77EB46F6E1E}" type="pres">
      <dgm:prSet presAssocID="{D12A72F1-D446-4AFF-A9E1-497E4E569EDD}" presName="hierChild5" presStyleCnt="0"/>
      <dgm:spPr/>
    </dgm:pt>
    <dgm:pt modelId="{54A8F178-DF5A-432C-8CB8-B0E20C00C6B8}" type="pres">
      <dgm:prSet presAssocID="{31310931-6FEA-4A54-958E-5A524675E24B}" presName="hierChild5" presStyleCnt="0"/>
      <dgm:spPr/>
    </dgm:pt>
    <dgm:pt modelId="{487AC08C-BEBE-4817-A163-5F92BDC934A3}" type="pres">
      <dgm:prSet presAssocID="{24ED94E6-D735-4238-BD33-6FEF09960A28}" presName="Name37" presStyleLbl="parChTrans1D2" presStyleIdx="4" presStyleCnt="5"/>
      <dgm:spPr/>
    </dgm:pt>
    <dgm:pt modelId="{95971EE8-18EE-4B9D-BAD5-21F4ED185403}" type="pres">
      <dgm:prSet presAssocID="{40DC285E-B7C0-418F-BAA9-D3606A6A0409}" presName="hierRoot2" presStyleCnt="0">
        <dgm:presLayoutVars>
          <dgm:hierBranch val="init"/>
        </dgm:presLayoutVars>
      </dgm:prSet>
      <dgm:spPr/>
    </dgm:pt>
    <dgm:pt modelId="{21CB70A7-13F4-440E-B9A3-6B00237DC479}" type="pres">
      <dgm:prSet presAssocID="{40DC285E-B7C0-418F-BAA9-D3606A6A0409}" presName="rootComposite" presStyleCnt="0"/>
      <dgm:spPr/>
    </dgm:pt>
    <dgm:pt modelId="{FC10A24F-EB86-4B22-BB9C-5F0C46F31D1B}" type="pres">
      <dgm:prSet presAssocID="{40DC285E-B7C0-418F-BAA9-D3606A6A0409}" presName="rootText" presStyleLbl="node2" presStyleIdx="4" presStyleCnt="5" custScaleY="178682">
        <dgm:presLayoutVars>
          <dgm:chPref val="3"/>
        </dgm:presLayoutVars>
      </dgm:prSet>
      <dgm:spPr/>
    </dgm:pt>
    <dgm:pt modelId="{350E0E37-7EA0-4043-A9A0-786376416FEE}" type="pres">
      <dgm:prSet presAssocID="{40DC285E-B7C0-418F-BAA9-D3606A6A0409}" presName="rootConnector" presStyleLbl="node2" presStyleIdx="4" presStyleCnt="5"/>
      <dgm:spPr/>
    </dgm:pt>
    <dgm:pt modelId="{871DB068-8FB5-4A96-8776-971D2ACB0200}" type="pres">
      <dgm:prSet presAssocID="{40DC285E-B7C0-418F-BAA9-D3606A6A0409}" presName="hierChild4" presStyleCnt="0"/>
      <dgm:spPr/>
    </dgm:pt>
    <dgm:pt modelId="{096F8349-8CBA-46C8-AAFC-4E0756156265}" type="pres">
      <dgm:prSet presAssocID="{3B8ECAFA-4DA7-417B-84F2-09AFECA4194E}" presName="Name37" presStyleLbl="parChTrans1D3" presStyleIdx="4" presStyleCnt="5"/>
      <dgm:spPr/>
    </dgm:pt>
    <dgm:pt modelId="{DDE7763B-0951-445C-AE14-5932CE7AFCA6}" type="pres">
      <dgm:prSet presAssocID="{812798AF-5FEA-4150-BAFE-EE303A2FB685}" presName="hierRoot2" presStyleCnt="0">
        <dgm:presLayoutVars>
          <dgm:hierBranch val="init"/>
        </dgm:presLayoutVars>
      </dgm:prSet>
      <dgm:spPr/>
    </dgm:pt>
    <dgm:pt modelId="{869D2DE2-3A85-4154-AAC9-8908B340B824}" type="pres">
      <dgm:prSet presAssocID="{812798AF-5FEA-4150-BAFE-EE303A2FB685}" presName="rootComposite" presStyleCnt="0"/>
      <dgm:spPr/>
    </dgm:pt>
    <dgm:pt modelId="{31EA1D78-E864-4DA6-92A9-F2AC4F476F64}" type="pres">
      <dgm:prSet presAssocID="{812798AF-5FEA-4150-BAFE-EE303A2FB685}" presName="rootText" presStyleLbl="node3" presStyleIdx="4" presStyleCnt="5">
        <dgm:presLayoutVars>
          <dgm:chPref val="3"/>
        </dgm:presLayoutVars>
      </dgm:prSet>
      <dgm:spPr/>
    </dgm:pt>
    <dgm:pt modelId="{5FD5BD15-F370-46FC-8355-6027E4AF5078}" type="pres">
      <dgm:prSet presAssocID="{812798AF-5FEA-4150-BAFE-EE303A2FB685}" presName="rootConnector" presStyleLbl="node3" presStyleIdx="4" presStyleCnt="5"/>
      <dgm:spPr/>
    </dgm:pt>
    <dgm:pt modelId="{6D8987C1-B6F6-4DB5-A86E-27665F60AA43}" type="pres">
      <dgm:prSet presAssocID="{812798AF-5FEA-4150-BAFE-EE303A2FB685}" presName="hierChild4" presStyleCnt="0"/>
      <dgm:spPr/>
    </dgm:pt>
    <dgm:pt modelId="{620A6964-5909-4924-9EDE-DE2F38AB0803}" type="pres">
      <dgm:prSet presAssocID="{812798AF-5FEA-4150-BAFE-EE303A2FB685}" presName="hierChild5" presStyleCnt="0"/>
      <dgm:spPr/>
    </dgm:pt>
    <dgm:pt modelId="{9A0F83E1-6AB3-4E57-B3AD-5F88C97B3796}" type="pres">
      <dgm:prSet presAssocID="{40DC285E-B7C0-418F-BAA9-D3606A6A0409}" presName="hierChild5" presStyleCnt="0"/>
      <dgm:spPr/>
    </dgm:pt>
    <dgm:pt modelId="{4A2E4B1F-8FBB-456F-9FFB-4B2C6DE3435A}" type="pres">
      <dgm:prSet presAssocID="{21C43F14-F2E9-4AD6-B927-24B9A1F544D0}" presName="hierChild3" presStyleCnt="0"/>
      <dgm:spPr/>
    </dgm:pt>
  </dgm:ptLst>
  <dgm:cxnLst>
    <dgm:cxn modelId="{44BFAA04-F386-4491-97BC-E9E17B6E38F9}" type="presOf" srcId="{233E86F6-AF98-4A99-BDAA-D696074B713B}" destId="{B209C89F-3BFB-4660-89EB-6E2C1A7C0A9E}" srcOrd="1" destOrd="0" presId="urn:microsoft.com/office/officeart/2005/8/layout/orgChart1"/>
    <dgm:cxn modelId="{FCE71E10-3D67-44E6-A232-2E6D0242671A}" srcId="{1CD65255-B106-4E47-B52B-A214DB5DA712}" destId="{233E86F6-AF98-4A99-BDAA-D696074B713B}" srcOrd="0" destOrd="0" parTransId="{27315074-99D5-4825-9527-E4F82729C378}" sibTransId="{8917F19B-2F46-453D-8DBA-E1EB3EEEFE09}"/>
    <dgm:cxn modelId="{57981C14-CEF4-4E74-A3F7-F315869B12F3}" type="presOf" srcId="{FAFA09B5-247A-4499-94F3-845D3A33590A}" destId="{02C4A6E9-D637-456C-AEC9-49EA62CC23A5}" srcOrd="0" destOrd="0" presId="urn:microsoft.com/office/officeart/2005/8/layout/orgChart1"/>
    <dgm:cxn modelId="{3F239721-3D7A-4F0A-8CD2-8075442FDCD7}" srcId="{40DC285E-B7C0-418F-BAA9-D3606A6A0409}" destId="{812798AF-5FEA-4150-BAFE-EE303A2FB685}" srcOrd="0" destOrd="0" parTransId="{3B8ECAFA-4DA7-417B-84F2-09AFECA4194E}" sibTransId="{5EF2FD8A-C657-484D-8F47-A098407B5CD0}"/>
    <dgm:cxn modelId="{0E132B28-3D6A-4322-AA65-7B884D67F2C8}" type="presOf" srcId="{40DC285E-B7C0-418F-BAA9-D3606A6A0409}" destId="{FC10A24F-EB86-4B22-BB9C-5F0C46F31D1B}" srcOrd="0" destOrd="0" presId="urn:microsoft.com/office/officeart/2005/8/layout/orgChart1"/>
    <dgm:cxn modelId="{A082AD2B-652F-4C33-8192-5051FFFD626E}" type="presOf" srcId="{3B8ECAFA-4DA7-417B-84F2-09AFECA4194E}" destId="{096F8349-8CBA-46C8-AAFC-4E0756156265}" srcOrd="0" destOrd="0" presId="urn:microsoft.com/office/officeart/2005/8/layout/orgChart1"/>
    <dgm:cxn modelId="{5D67122C-8876-4E98-8C46-E342B0C036A5}" type="presOf" srcId="{4204DBE8-3496-46FA-9C7E-A0FA799273FE}" destId="{62BB68DD-2F65-4CFB-B1F8-FA51D4CE3FCB}" srcOrd="1" destOrd="0" presId="urn:microsoft.com/office/officeart/2005/8/layout/orgChart1"/>
    <dgm:cxn modelId="{D4DC302E-EBBF-4A8C-817C-B8F720FD23BA}" type="presOf" srcId="{D702553F-1035-45AE-A7B3-2A030E24674C}" destId="{CDDB7B19-72D5-48D0-8D82-6809465EE32A}" srcOrd="0" destOrd="0" presId="urn:microsoft.com/office/officeart/2005/8/layout/orgChart1"/>
    <dgm:cxn modelId="{EEB49631-6AC1-4576-8467-7AC814CE8BD9}" type="presOf" srcId="{D12A72F1-D446-4AFF-A9E1-497E4E569EDD}" destId="{BD1839AE-50E6-4FE6-827D-BB8085D9BBE4}" srcOrd="0" destOrd="0" presId="urn:microsoft.com/office/officeart/2005/8/layout/orgChart1"/>
    <dgm:cxn modelId="{F20B5233-722E-4FB0-A1B2-0C0D41CEB41B}" srcId="{21C43F14-F2E9-4AD6-B927-24B9A1F544D0}" destId="{40DC285E-B7C0-418F-BAA9-D3606A6A0409}" srcOrd="4" destOrd="0" parTransId="{24ED94E6-D735-4238-BD33-6FEF09960A28}" sibTransId="{DE86C28D-7344-4FEB-BE0F-EC04A3C35D8F}"/>
    <dgm:cxn modelId="{528BF935-560D-49BC-B63A-68A8E4D8F7B7}" srcId="{139D752D-3815-48A2-94B1-BFC33E04FEEF}" destId="{21C43F14-F2E9-4AD6-B927-24B9A1F544D0}" srcOrd="0" destOrd="0" parTransId="{79D78134-1B1D-488A-8BA2-79F07E1342E7}" sibTransId="{2D3A31FF-1EE8-42EA-8E9C-692EBD54A1D1}"/>
    <dgm:cxn modelId="{147D1736-3E86-45C9-BD93-1B7B005BADAA}" type="presOf" srcId="{77BD4EA8-5025-46DA-AB18-EBA8E17F9171}" destId="{8258754A-A6E5-46B6-83AE-093FE56AB14E}" srcOrd="0" destOrd="0" presId="urn:microsoft.com/office/officeart/2005/8/layout/orgChart1"/>
    <dgm:cxn modelId="{AAC35A3B-608C-4FC8-8FBB-847915892095}" type="presOf" srcId="{77BD4EA8-5025-46DA-AB18-EBA8E17F9171}" destId="{C55F1597-8AE2-48B8-A2C3-AE44D9A85BAB}" srcOrd="1" destOrd="0" presId="urn:microsoft.com/office/officeart/2005/8/layout/orgChart1"/>
    <dgm:cxn modelId="{7BAA845F-01DF-4BBF-80C3-3A3B379ED186}" type="presOf" srcId="{1CD65255-B106-4E47-B52B-A214DB5DA712}" destId="{2CD709E5-863C-4DB3-8766-B8ED7015931B}" srcOrd="0" destOrd="0" presId="urn:microsoft.com/office/officeart/2005/8/layout/orgChart1"/>
    <dgm:cxn modelId="{DA0CB741-0C87-43D7-A89F-F84B21219503}" type="presOf" srcId="{1CD65255-B106-4E47-B52B-A214DB5DA712}" destId="{FA678C33-AE48-4C24-85EE-46409F9CCD06}" srcOrd="1" destOrd="0" presId="urn:microsoft.com/office/officeart/2005/8/layout/orgChart1"/>
    <dgm:cxn modelId="{8DDD0864-E053-45F2-A37F-4DCC134411EE}" type="presOf" srcId="{812798AF-5FEA-4150-BAFE-EE303A2FB685}" destId="{5FD5BD15-F370-46FC-8355-6027E4AF5078}" srcOrd="1" destOrd="0" presId="urn:microsoft.com/office/officeart/2005/8/layout/orgChart1"/>
    <dgm:cxn modelId="{2B86DD44-E460-4179-868F-7EADEFFABA23}" type="presOf" srcId="{91AACACC-868C-4EA0-84E6-5D0767FAE933}" destId="{628A5E14-89B1-48C6-BECB-6C0BFD884E59}" srcOrd="0" destOrd="0" presId="urn:microsoft.com/office/officeart/2005/8/layout/orgChart1"/>
    <dgm:cxn modelId="{71064B69-0356-4B36-8958-53ADD8877BCD}" type="presOf" srcId="{139D752D-3815-48A2-94B1-BFC33E04FEEF}" destId="{AB61A949-3596-4601-AC11-0D5CC8B5B279}" srcOrd="0" destOrd="0" presId="urn:microsoft.com/office/officeart/2005/8/layout/orgChart1"/>
    <dgm:cxn modelId="{7C89766C-8EF1-47FE-BA15-ABF125E2A3E9}" type="presOf" srcId="{9F1ED434-D90D-47E8-A2B7-D3C342A673B5}" destId="{79DC1578-8133-4A28-BD92-97E30B72B774}" srcOrd="0" destOrd="0" presId="urn:microsoft.com/office/officeart/2005/8/layout/orgChart1"/>
    <dgm:cxn modelId="{1CBBDD6F-173A-449F-9B55-6BF5922F397D}" type="presOf" srcId="{75D5F3BC-D075-40D1-8787-3D40CE2FBEAE}" destId="{1A5DD708-E042-492B-8B50-5852D78D0C60}" srcOrd="1" destOrd="0" presId="urn:microsoft.com/office/officeart/2005/8/layout/orgChart1"/>
    <dgm:cxn modelId="{D7800957-0F6A-49BD-AE02-2EEA612F709A}" type="presOf" srcId="{21C43F14-F2E9-4AD6-B927-24B9A1F544D0}" destId="{55611C14-93FF-48A9-B86E-9189FAD0CB5F}" srcOrd="0" destOrd="0" presId="urn:microsoft.com/office/officeart/2005/8/layout/orgChart1"/>
    <dgm:cxn modelId="{C2015658-1D3D-4D7E-8C2C-048015373DBB}" type="presOf" srcId="{27315074-99D5-4825-9527-E4F82729C378}" destId="{C298761E-1620-48D3-BB33-19638F022B80}" srcOrd="0" destOrd="0" presId="urn:microsoft.com/office/officeart/2005/8/layout/orgChart1"/>
    <dgm:cxn modelId="{77DD267D-AFCF-4043-A962-C6093D8B4E50}" type="presOf" srcId="{4204DBE8-3496-46FA-9C7E-A0FA799273FE}" destId="{D77411DF-D5A6-4F10-9D96-65B0AD54108B}" srcOrd="0" destOrd="0" presId="urn:microsoft.com/office/officeart/2005/8/layout/orgChart1"/>
    <dgm:cxn modelId="{13FF3D81-8505-42DD-AEA0-327667F1987C}" type="presOf" srcId="{24ED94E6-D735-4238-BD33-6FEF09960A28}" destId="{487AC08C-BEBE-4817-A163-5F92BDC934A3}" srcOrd="0" destOrd="0" presId="urn:microsoft.com/office/officeart/2005/8/layout/orgChart1"/>
    <dgm:cxn modelId="{7B3F3D8D-22A2-4CC9-997C-077E0ADE6C4E}" type="presOf" srcId="{40DC285E-B7C0-418F-BAA9-D3606A6A0409}" destId="{350E0E37-7EA0-4043-A9A0-786376416FEE}" srcOrd="1" destOrd="0" presId="urn:microsoft.com/office/officeart/2005/8/layout/orgChart1"/>
    <dgm:cxn modelId="{A9E43D94-4EBF-4F2C-9184-D9CF1C00E582}" type="presOf" srcId="{812798AF-5FEA-4150-BAFE-EE303A2FB685}" destId="{31EA1D78-E864-4DA6-92A9-F2AC4F476F64}" srcOrd="0" destOrd="0" presId="urn:microsoft.com/office/officeart/2005/8/layout/orgChart1"/>
    <dgm:cxn modelId="{B55DCB9F-EBEA-4596-8AE1-A7AFE2AADCB9}" type="presOf" srcId="{A57DA4CA-69D3-459F-B597-575AE51BF70F}" destId="{73B257C0-297C-4B9C-8AC0-CA89F4D41BBB}" srcOrd="0" destOrd="0" presId="urn:microsoft.com/office/officeart/2005/8/layout/orgChart1"/>
    <dgm:cxn modelId="{98134EA4-B8D4-481D-A6DE-9FD32C6DC835}" srcId="{91AACACC-868C-4EA0-84E6-5D0767FAE933}" destId="{77BD4EA8-5025-46DA-AB18-EBA8E17F9171}" srcOrd="0" destOrd="0" parTransId="{B48B219F-23FD-4256-8277-337DD76D4EC1}" sibTransId="{F95DF2C4-4C2B-4BA3-B963-858FEC4E25A0}"/>
    <dgm:cxn modelId="{C58556A7-B5A7-4475-825B-0AFE9ED8E8DC}" srcId="{31310931-6FEA-4A54-958E-5A524675E24B}" destId="{D12A72F1-D446-4AFF-A9E1-497E4E569EDD}" srcOrd="0" destOrd="0" parTransId="{D34ABA5E-85B3-4E8C-A8C8-836F777311E3}" sibTransId="{E6744F52-CA0B-45E2-8BE9-41D29E2132B4}"/>
    <dgm:cxn modelId="{DB5659A7-8869-4582-BB5A-B3F02DBCB057}" srcId="{75D5F3BC-D075-40D1-8787-3D40CE2FBEAE}" destId="{4204DBE8-3496-46FA-9C7E-A0FA799273FE}" srcOrd="0" destOrd="0" parTransId="{3353B668-1E60-416B-A923-8761270E4AFF}" sibTransId="{6FBECCCE-B387-4B3B-8AF4-3229C4576626}"/>
    <dgm:cxn modelId="{6D7C9AB3-FE3B-4C74-91C1-4C99E2F9BEF0}" type="presOf" srcId="{21C43F14-F2E9-4AD6-B927-24B9A1F544D0}" destId="{5AB7883D-B5A0-447D-9F84-C960DADCB002}" srcOrd="1" destOrd="0" presId="urn:microsoft.com/office/officeart/2005/8/layout/orgChart1"/>
    <dgm:cxn modelId="{AB16FBB5-C937-433D-B579-9AB36508973B}" type="presOf" srcId="{233E86F6-AF98-4A99-BDAA-D696074B713B}" destId="{07567E21-F198-4961-868C-8A4BA90A8FDA}" srcOrd="0" destOrd="0" presId="urn:microsoft.com/office/officeart/2005/8/layout/orgChart1"/>
    <dgm:cxn modelId="{3A44DEB7-308C-4E95-801C-B3F4379E7FB2}" type="presOf" srcId="{91AACACC-868C-4EA0-84E6-5D0767FAE933}" destId="{984A428A-83DD-4CD6-86A2-B0EF5345DC51}" srcOrd="1" destOrd="0" presId="urn:microsoft.com/office/officeart/2005/8/layout/orgChart1"/>
    <dgm:cxn modelId="{96A5A6B8-2E4E-4FA8-A752-F4444B0F0EBA}" type="presOf" srcId="{31310931-6FEA-4A54-958E-5A524675E24B}" destId="{1B7345B0-DD5F-44FD-B0C2-4553545DF83B}" srcOrd="1" destOrd="0" presId="urn:microsoft.com/office/officeart/2005/8/layout/orgChart1"/>
    <dgm:cxn modelId="{ED75B0BB-1575-4E3F-B296-BE493E34B8E1}" type="presOf" srcId="{B48B219F-23FD-4256-8277-337DD76D4EC1}" destId="{2131C1D5-AC6E-44FA-8A09-4635C5737B3E}" srcOrd="0" destOrd="0" presId="urn:microsoft.com/office/officeart/2005/8/layout/orgChart1"/>
    <dgm:cxn modelId="{938071BC-4255-4872-9875-EBFC087C32EF}" type="presOf" srcId="{D12A72F1-D446-4AFF-A9E1-497E4E569EDD}" destId="{3B2DBC0C-7245-47F5-BC5F-3EB746011A90}" srcOrd="1" destOrd="0" presId="urn:microsoft.com/office/officeart/2005/8/layout/orgChart1"/>
    <dgm:cxn modelId="{627264BF-B4DF-467D-9589-CE664155293B}" srcId="{21C43F14-F2E9-4AD6-B927-24B9A1F544D0}" destId="{1CD65255-B106-4E47-B52B-A214DB5DA712}" srcOrd="2" destOrd="0" parTransId="{D702553F-1035-45AE-A7B3-2A030E24674C}" sibTransId="{9B5167BA-A4E6-4E81-8BE3-EFEBA0C2E486}"/>
    <dgm:cxn modelId="{0F8660CB-CD0C-4E68-9BA0-7018AF4571C0}" type="presOf" srcId="{75D5F3BC-D075-40D1-8787-3D40CE2FBEAE}" destId="{CAC7893D-040D-4FBC-98FD-F791FFCC88EB}" srcOrd="0" destOrd="0" presId="urn:microsoft.com/office/officeart/2005/8/layout/orgChart1"/>
    <dgm:cxn modelId="{B2293ED0-F998-4EEE-8CE9-A37A2203572D}" srcId="{21C43F14-F2E9-4AD6-B927-24B9A1F544D0}" destId="{91AACACC-868C-4EA0-84E6-5D0767FAE933}" srcOrd="1" destOrd="0" parTransId="{9F1ED434-D90D-47E8-A2B7-D3C342A673B5}" sibTransId="{54DDA327-1494-464E-B413-DA100185D40B}"/>
    <dgm:cxn modelId="{27F018D9-F794-4564-A497-F1DEA4BEB984}" type="presOf" srcId="{31310931-6FEA-4A54-958E-5A524675E24B}" destId="{10C79DAD-183C-489C-9235-95657F2F01B8}" srcOrd="0" destOrd="0" presId="urn:microsoft.com/office/officeart/2005/8/layout/orgChart1"/>
    <dgm:cxn modelId="{890C1EDF-5973-4656-BAE2-EF55BB1256BD}" srcId="{21C43F14-F2E9-4AD6-B927-24B9A1F544D0}" destId="{31310931-6FEA-4A54-958E-5A524675E24B}" srcOrd="3" destOrd="0" parTransId="{FAFA09B5-247A-4499-94F3-845D3A33590A}" sibTransId="{6307C713-45E9-44E4-855E-1178EBB589FA}"/>
    <dgm:cxn modelId="{E9565BE6-E7C0-4B54-AFC2-29E7D31B1AB4}" srcId="{21C43F14-F2E9-4AD6-B927-24B9A1F544D0}" destId="{75D5F3BC-D075-40D1-8787-3D40CE2FBEAE}" srcOrd="0" destOrd="0" parTransId="{A57DA4CA-69D3-459F-B597-575AE51BF70F}" sibTransId="{44D3480C-147F-4DE4-8C1A-89743E86268B}"/>
    <dgm:cxn modelId="{0AACBFFF-C65A-4174-9518-0FBA652A4081}" type="presOf" srcId="{3353B668-1E60-416B-A923-8761270E4AFF}" destId="{E90ABF87-460A-4687-BBAD-6F50B209F741}" srcOrd="0" destOrd="0" presId="urn:microsoft.com/office/officeart/2005/8/layout/orgChart1"/>
    <dgm:cxn modelId="{EBCEE3FF-294C-4354-AB01-E1F3ECBD117E}" type="presOf" srcId="{D34ABA5E-85B3-4E8C-A8C8-836F777311E3}" destId="{29DCC51C-6529-43F1-8FDB-74E8491DA4B6}" srcOrd="0" destOrd="0" presId="urn:microsoft.com/office/officeart/2005/8/layout/orgChart1"/>
    <dgm:cxn modelId="{13175371-EA97-41FC-A945-843396A6C46B}" type="presParOf" srcId="{AB61A949-3596-4601-AC11-0D5CC8B5B279}" destId="{BB1B2BE6-DA10-47CF-94ED-61CB5A2D1011}" srcOrd="0" destOrd="0" presId="urn:microsoft.com/office/officeart/2005/8/layout/orgChart1"/>
    <dgm:cxn modelId="{BB479E15-1B04-415C-8D86-E03530E267E0}" type="presParOf" srcId="{BB1B2BE6-DA10-47CF-94ED-61CB5A2D1011}" destId="{863CEF1B-9079-411D-A15D-0C6FE52E7614}" srcOrd="0" destOrd="0" presId="urn:microsoft.com/office/officeart/2005/8/layout/orgChart1"/>
    <dgm:cxn modelId="{86A02D9B-F475-429F-A41A-93767DFAE581}" type="presParOf" srcId="{863CEF1B-9079-411D-A15D-0C6FE52E7614}" destId="{55611C14-93FF-48A9-B86E-9189FAD0CB5F}" srcOrd="0" destOrd="0" presId="urn:microsoft.com/office/officeart/2005/8/layout/orgChart1"/>
    <dgm:cxn modelId="{BAE3D33A-617B-43C9-9090-86D3E1114955}" type="presParOf" srcId="{863CEF1B-9079-411D-A15D-0C6FE52E7614}" destId="{5AB7883D-B5A0-447D-9F84-C960DADCB002}" srcOrd="1" destOrd="0" presId="urn:microsoft.com/office/officeart/2005/8/layout/orgChart1"/>
    <dgm:cxn modelId="{2BDA6C94-0130-4539-9433-FE17324372A8}" type="presParOf" srcId="{BB1B2BE6-DA10-47CF-94ED-61CB5A2D1011}" destId="{94AB34C9-5520-43A2-A748-9D286892A422}" srcOrd="1" destOrd="0" presId="urn:microsoft.com/office/officeart/2005/8/layout/orgChart1"/>
    <dgm:cxn modelId="{51DCA597-0298-4AB4-92D0-38D272FF2243}" type="presParOf" srcId="{94AB34C9-5520-43A2-A748-9D286892A422}" destId="{73B257C0-297C-4B9C-8AC0-CA89F4D41BBB}" srcOrd="0" destOrd="0" presId="urn:microsoft.com/office/officeart/2005/8/layout/orgChart1"/>
    <dgm:cxn modelId="{81818026-9337-425A-9460-FC1C81DA8240}" type="presParOf" srcId="{94AB34C9-5520-43A2-A748-9D286892A422}" destId="{D6AB7A1E-3435-4DB0-9760-7FB14D3774DB}" srcOrd="1" destOrd="0" presId="urn:microsoft.com/office/officeart/2005/8/layout/orgChart1"/>
    <dgm:cxn modelId="{113EFC3D-8AE6-4B55-B77D-117DB35A274E}" type="presParOf" srcId="{D6AB7A1E-3435-4DB0-9760-7FB14D3774DB}" destId="{B8D1B31E-6F17-4914-889B-E9701DBAE6F5}" srcOrd="0" destOrd="0" presId="urn:microsoft.com/office/officeart/2005/8/layout/orgChart1"/>
    <dgm:cxn modelId="{D8B06A8E-651D-4102-AE18-67FD8FD94C70}" type="presParOf" srcId="{B8D1B31E-6F17-4914-889B-E9701DBAE6F5}" destId="{CAC7893D-040D-4FBC-98FD-F791FFCC88EB}" srcOrd="0" destOrd="0" presId="urn:microsoft.com/office/officeart/2005/8/layout/orgChart1"/>
    <dgm:cxn modelId="{9AE89D96-7A9B-4F1C-AA09-3270FFE805FE}" type="presParOf" srcId="{B8D1B31E-6F17-4914-889B-E9701DBAE6F5}" destId="{1A5DD708-E042-492B-8B50-5852D78D0C60}" srcOrd="1" destOrd="0" presId="urn:microsoft.com/office/officeart/2005/8/layout/orgChart1"/>
    <dgm:cxn modelId="{26C07127-4A62-405B-80DD-E72866E95F1A}" type="presParOf" srcId="{D6AB7A1E-3435-4DB0-9760-7FB14D3774DB}" destId="{0E6DD8C0-F1DE-4D18-9A97-2DC6C59329CB}" srcOrd="1" destOrd="0" presId="urn:microsoft.com/office/officeart/2005/8/layout/orgChart1"/>
    <dgm:cxn modelId="{8E3650AF-2D96-4C96-907B-AD582792D00C}" type="presParOf" srcId="{0E6DD8C0-F1DE-4D18-9A97-2DC6C59329CB}" destId="{E90ABF87-460A-4687-BBAD-6F50B209F741}" srcOrd="0" destOrd="0" presId="urn:microsoft.com/office/officeart/2005/8/layout/orgChart1"/>
    <dgm:cxn modelId="{E98CBD06-DC24-4529-993E-F0D8D22B1DA1}" type="presParOf" srcId="{0E6DD8C0-F1DE-4D18-9A97-2DC6C59329CB}" destId="{46A91B61-2B53-48DC-8D56-3825B8C03AE3}" srcOrd="1" destOrd="0" presId="urn:microsoft.com/office/officeart/2005/8/layout/orgChart1"/>
    <dgm:cxn modelId="{85818709-6197-4B70-8BF2-1C2D7538113F}" type="presParOf" srcId="{46A91B61-2B53-48DC-8D56-3825B8C03AE3}" destId="{C773A28C-CB15-4173-A12C-2C0F8078C654}" srcOrd="0" destOrd="0" presId="urn:microsoft.com/office/officeart/2005/8/layout/orgChart1"/>
    <dgm:cxn modelId="{F8F95739-5B9D-4F70-8024-AE43F35E1F0C}" type="presParOf" srcId="{C773A28C-CB15-4173-A12C-2C0F8078C654}" destId="{D77411DF-D5A6-4F10-9D96-65B0AD54108B}" srcOrd="0" destOrd="0" presId="urn:microsoft.com/office/officeart/2005/8/layout/orgChart1"/>
    <dgm:cxn modelId="{C733014A-7EB0-4E5F-99C7-FC59B4834F82}" type="presParOf" srcId="{C773A28C-CB15-4173-A12C-2C0F8078C654}" destId="{62BB68DD-2F65-4CFB-B1F8-FA51D4CE3FCB}" srcOrd="1" destOrd="0" presId="urn:microsoft.com/office/officeart/2005/8/layout/orgChart1"/>
    <dgm:cxn modelId="{824FB29A-BD6F-4454-AB18-DE111BEEA0E5}" type="presParOf" srcId="{46A91B61-2B53-48DC-8D56-3825B8C03AE3}" destId="{43FEA257-92B9-45EC-A4B1-5AD59C0214BA}" srcOrd="1" destOrd="0" presId="urn:microsoft.com/office/officeart/2005/8/layout/orgChart1"/>
    <dgm:cxn modelId="{00D097EB-7750-41E7-8949-30A5563489D2}" type="presParOf" srcId="{46A91B61-2B53-48DC-8D56-3825B8C03AE3}" destId="{8801E5DD-97C2-47E7-870E-FA02EC5F12A5}" srcOrd="2" destOrd="0" presId="urn:microsoft.com/office/officeart/2005/8/layout/orgChart1"/>
    <dgm:cxn modelId="{8E9E48CA-28CE-4ED5-9955-32538DCF4790}" type="presParOf" srcId="{D6AB7A1E-3435-4DB0-9760-7FB14D3774DB}" destId="{6AAB9FF4-339E-4CF8-82AD-B6D75AF63222}" srcOrd="2" destOrd="0" presId="urn:microsoft.com/office/officeart/2005/8/layout/orgChart1"/>
    <dgm:cxn modelId="{F41E0F7A-35B6-42BD-B786-FDFD06AA455E}" type="presParOf" srcId="{94AB34C9-5520-43A2-A748-9D286892A422}" destId="{79DC1578-8133-4A28-BD92-97E30B72B774}" srcOrd="2" destOrd="0" presId="urn:microsoft.com/office/officeart/2005/8/layout/orgChart1"/>
    <dgm:cxn modelId="{87D1538E-2A3E-4B3D-B1E4-921106C99F9C}" type="presParOf" srcId="{94AB34C9-5520-43A2-A748-9D286892A422}" destId="{15B44901-B8C7-49AF-8C06-443A4000D21D}" srcOrd="3" destOrd="0" presId="urn:microsoft.com/office/officeart/2005/8/layout/orgChart1"/>
    <dgm:cxn modelId="{6093B72C-99E4-4746-8CAE-FC5A6F38A651}" type="presParOf" srcId="{15B44901-B8C7-49AF-8C06-443A4000D21D}" destId="{65986B9F-4809-4A81-8D70-CE78E32FEA4C}" srcOrd="0" destOrd="0" presId="urn:microsoft.com/office/officeart/2005/8/layout/orgChart1"/>
    <dgm:cxn modelId="{80A84E68-0E75-4F7D-ACDD-55F34256859D}" type="presParOf" srcId="{65986B9F-4809-4A81-8D70-CE78E32FEA4C}" destId="{628A5E14-89B1-48C6-BECB-6C0BFD884E59}" srcOrd="0" destOrd="0" presId="urn:microsoft.com/office/officeart/2005/8/layout/orgChart1"/>
    <dgm:cxn modelId="{E62E285B-BCCF-411F-9AD1-E18D729DD95D}" type="presParOf" srcId="{65986B9F-4809-4A81-8D70-CE78E32FEA4C}" destId="{984A428A-83DD-4CD6-86A2-B0EF5345DC51}" srcOrd="1" destOrd="0" presId="urn:microsoft.com/office/officeart/2005/8/layout/orgChart1"/>
    <dgm:cxn modelId="{BFED6130-5D1C-494B-A5C9-A66A4F9948C3}" type="presParOf" srcId="{15B44901-B8C7-49AF-8C06-443A4000D21D}" destId="{6FB04E7A-FFDE-4CF4-8567-EFD5FDE286AF}" srcOrd="1" destOrd="0" presId="urn:microsoft.com/office/officeart/2005/8/layout/orgChart1"/>
    <dgm:cxn modelId="{615F3374-B2D8-436B-8035-35E4A372AB3D}" type="presParOf" srcId="{6FB04E7A-FFDE-4CF4-8567-EFD5FDE286AF}" destId="{2131C1D5-AC6E-44FA-8A09-4635C5737B3E}" srcOrd="0" destOrd="0" presId="urn:microsoft.com/office/officeart/2005/8/layout/orgChart1"/>
    <dgm:cxn modelId="{A57BB11A-D271-4EB3-8B00-4A9AE5D22B46}" type="presParOf" srcId="{6FB04E7A-FFDE-4CF4-8567-EFD5FDE286AF}" destId="{DF85F802-16F4-4BD2-A7D2-B8AC2890BD7E}" srcOrd="1" destOrd="0" presId="urn:microsoft.com/office/officeart/2005/8/layout/orgChart1"/>
    <dgm:cxn modelId="{76AE2DB0-DCB1-4016-AA43-7341773C0830}" type="presParOf" srcId="{DF85F802-16F4-4BD2-A7D2-B8AC2890BD7E}" destId="{3AF97728-2FD4-4B1C-8B47-6A1848449CB1}" srcOrd="0" destOrd="0" presId="urn:microsoft.com/office/officeart/2005/8/layout/orgChart1"/>
    <dgm:cxn modelId="{AACDA513-E4D3-4107-8B9F-91C8801892E4}" type="presParOf" srcId="{3AF97728-2FD4-4B1C-8B47-6A1848449CB1}" destId="{8258754A-A6E5-46B6-83AE-093FE56AB14E}" srcOrd="0" destOrd="0" presId="urn:microsoft.com/office/officeart/2005/8/layout/orgChart1"/>
    <dgm:cxn modelId="{B28395CD-C152-496D-A348-2D565B97DD0D}" type="presParOf" srcId="{3AF97728-2FD4-4B1C-8B47-6A1848449CB1}" destId="{C55F1597-8AE2-48B8-A2C3-AE44D9A85BAB}" srcOrd="1" destOrd="0" presId="urn:microsoft.com/office/officeart/2005/8/layout/orgChart1"/>
    <dgm:cxn modelId="{533F185C-EBF9-45A1-B76E-555B1501A4F2}" type="presParOf" srcId="{DF85F802-16F4-4BD2-A7D2-B8AC2890BD7E}" destId="{755D21B3-9A5A-4D14-9155-1A4421E9F26A}" srcOrd="1" destOrd="0" presId="urn:microsoft.com/office/officeart/2005/8/layout/orgChart1"/>
    <dgm:cxn modelId="{8613A355-84EF-487A-9AC6-455DFF0D1F83}" type="presParOf" srcId="{DF85F802-16F4-4BD2-A7D2-B8AC2890BD7E}" destId="{EDE010D9-E549-4942-A8C4-7E14CC56A68E}" srcOrd="2" destOrd="0" presId="urn:microsoft.com/office/officeart/2005/8/layout/orgChart1"/>
    <dgm:cxn modelId="{EC1BDE0A-EB7D-4521-9BBE-74A47B5D4C51}" type="presParOf" srcId="{15B44901-B8C7-49AF-8C06-443A4000D21D}" destId="{9B5D77DD-0414-4B22-936C-DFB4A6A578D0}" srcOrd="2" destOrd="0" presId="urn:microsoft.com/office/officeart/2005/8/layout/orgChart1"/>
    <dgm:cxn modelId="{90122B97-1682-4DF9-B1DC-9B1D97DA06A7}" type="presParOf" srcId="{94AB34C9-5520-43A2-A748-9D286892A422}" destId="{CDDB7B19-72D5-48D0-8D82-6809465EE32A}" srcOrd="4" destOrd="0" presId="urn:microsoft.com/office/officeart/2005/8/layout/orgChart1"/>
    <dgm:cxn modelId="{DE5B25C1-700B-48CE-8CD6-CA2B5C772D29}" type="presParOf" srcId="{94AB34C9-5520-43A2-A748-9D286892A422}" destId="{9189DCC0-6B68-44A9-877A-3485DB9640C0}" srcOrd="5" destOrd="0" presId="urn:microsoft.com/office/officeart/2005/8/layout/orgChart1"/>
    <dgm:cxn modelId="{9D49F28F-EF42-470C-9D4E-759255B557C8}" type="presParOf" srcId="{9189DCC0-6B68-44A9-877A-3485DB9640C0}" destId="{CCC22343-9ED5-4DF3-A126-4FD8D5C05ED6}" srcOrd="0" destOrd="0" presId="urn:microsoft.com/office/officeart/2005/8/layout/orgChart1"/>
    <dgm:cxn modelId="{7EB01D36-9661-450F-9DD8-A62D69918EA6}" type="presParOf" srcId="{CCC22343-9ED5-4DF3-A126-4FD8D5C05ED6}" destId="{2CD709E5-863C-4DB3-8766-B8ED7015931B}" srcOrd="0" destOrd="0" presId="urn:microsoft.com/office/officeart/2005/8/layout/orgChart1"/>
    <dgm:cxn modelId="{F5CF5F79-A70B-4998-8778-C55436171D6F}" type="presParOf" srcId="{CCC22343-9ED5-4DF3-A126-4FD8D5C05ED6}" destId="{FA678C33-AE48-4C24-85EE-46409F9CCD06}" srcOrd="1" destOrd="0" presId="urn:microsoft.com/office/officeart/2005/8/layout/orgChart1"/>
    <dgm:cxn modelId="{8C045881-A602-4FBF-9C3E-F02A64C52070}" type="presParOf" srcId="{9189DCC0-6B68-44A9-877A-3485DB9640C0}" destId="{07E3F031-50AA-47E6-A2D6-7D838BF608D1}" srcOrd="1" destOrd="0" presId="urn:microsoft.com/office/officeart/2005/8/layout/orgChart1"/>
    <dgm:cxn modelId="{79708FF4-5CC1-47DB-A86E-D116824ED5A1}" type="presParOf" srcId="{07E3F031-50AA-47E6-A2D6-7D838BF608D1}" destId="{C298761E-1620-48D3-BB33-19638F022B80}" srcOrd="0" destOrd="0" presId="urn:microsoft.com/office/officeart/2005/8/layout/orgChart1"/>
    <dgm:cxn modelId="{F6F7AF29-418E-4D43-B6B7-18F9B29B2CFA}" type="presParOf" srcId="{07E3F031-50AA-47E6-A2D6-7D838BF608D1}" destId="{3F5EDA26-4733-48E6-B99F-B94A6C762535}" srcOrd="1" destOrd="0" presId="urn:microsoft.com/office/officeart/2005/8/layout/orgChart1"/>
    <dgm:cxn modelId="{29CE64F2-017A-4728-AEF8-6316DB2F82A4}" type="presParOf" srcId="{3F5EDA26-4733-48E6-B99F-B94A6C762535}" destId="{BC6E2AF9-5849-4E08-A33F-B7B832DF7456}" srcOrd="0" destOrd="0" presId="urn:microsoft.com/office/officeart/2005/8/layout/orgChart1"/>
    <dgm:cxn modelId="{2B8E8B7F-2B8E-4D4F-A1EB-B95B82729112}" type="presParOf" srcId="{BC6E2AF9-5849-4E08-A33F-B7B832DF7456}" destId="{07567E21-F198-4961-868C-8A4BA90A8FDA}" srcOrd="0" destOrd="0" presId="urn:microsoft.com/office/officeart/2005/8/layout/orgChart1"/>
    <dgm:cxn modelId="{D7A78FF8-5E54-42C6-AAD1-DC46D518C142}" type="presParOf" srcId="{BC6E2AF9-5849-4E08-A33F-B7B832DF7456}" destId="{B209C89F-3BFB-4660-89EB-6E2C1A7C0A9E}" srcOrd="1" destOrd="0" presId="urn:microsoft.com/office/officeart/2005/8/layout/orgChart1"/>
    <dgm:cxn modelId="{E8720121-E33B-4BCC-8178-67279DB878FE}" type="presParOf" srcId="{3F5EDA26-4733-48E6-B99F-B94A6C762535}" destId="{AD58D7EC-912D-4DE5-8B59-B8208A26A7B9}" srcOrd="1" destOrd="0" presId="urn:microsoft.com/office/officeart/2005/8/layout/orgChart1"/>
    <dgm:cxn modelId="{C3311D62-5DE0-4F7A-B61B-326713923818}" type="presParOf" srcId="{3F5EDA26-4733-48E6-B99F-B94A6C762535}" destId="{9B2A0B13-3073-4AE1-91DD-F8CAF94C9EFC}" srcOrd="2" destOrd="0" presId="urn:microsoft.com/office/officeart/2005/8/layout/orgChart1"/>
    <dgm:cxn modelId="{FEC06F3D-E842-4B81-A514-90C23BB7E0A0}" type="presParOf" srcId="{9189DCC0-6B68-44A9-877A-3485DB9640C0}" destId="{41B00D4C-A6C7-4937-A195-A3FC546BCD0C}" srcOrd="2" destOrd="0" presId="urn:microsoft.com/office/officeart/2005/8/layout/orgChart1"/>
    <dgm:cxn modelId="{FECDC59F-62C2-440C-B96D-FC844E0AF775}" type="presParOf" srcId="{94AB34C9-5520-43A2-A748-9D286892A422}" destId="{02C4A6E9-D637-456C-AEC9-49EA62CC23A5}" srcOrd="6" destOrd="0" presId="urn:microsoft.com/office/officeart/2005/8/layout/orgChart1"/>
    <dgm:cxn modelId="{CC1760E8-605C-4251-ACFF-27E501B81F24}" type="presParOf" srcId="{94AB34C9-5520-43A2-A748-9D286892A422}" destId="{56EBAD9D-5A8D-4A2E-93FB-BC4AA82B5678}" srcOrd="7" destOrd="0" presId="urn:microsoft.com/office/officeart/2005/8/layout/orgChart1"/>
    <dgm:cxn modelId="{E0F3B7F4-B6DA-4C6F-871D-486B16AFB519}" type="presParOf" srcId="{56EBAD9D-5A8D-4A2E-93FB-BC4AA82B5678}" destId="{F67745CA-A32C-46AD-AB73-E205A4716433}" srcOrd="0" destOrd="0" presId="urn:microsoft.com/office/officeart/2005/8/layout/orgChart1"/>
    <dgm:cxn modelId="{54668737-F854-44CB-BD91-2B310C0A3355}" type="presParOf" srcId="{F67745CA-A32C-46AD-AB73-E205A4716433}" destId="{10C79DAD-183C-489C-9235-95657F2F01B8}" srcOrd="0" destOrd="0" presId="urn:microsoft.com/office/officeart/2005/8/layout/orgChart1"/>
    <dgm:cxn modelId="{43FDD947-1074-4476-A08A-206BF1FF66F0}" type="presParOf" srcId="{F67745CA-A32C-46AD-AB73-E205A4716433}" destId="{1B7345B0-DD5F-44FD-B0C2-4553545DF83B}" srcOrd="1" destOrd="0" presId="urn:microsoft.com/office/officeart/2005/8/layout/orgChart1"/>
    <dgm:cxn modelId="{11D32E09-C91A-43F5-8AD2-92FE8713D418}" type="presParOf" srcId="{56EBAD9D-5A8D-4A2E-93FB-BC4AA82B5678}" destId="{473A5207-6C9B-42BF-AFE5-FC331F15C73D}" srcOrd="1" destOrd="0" presId="urn:microsoft.com/office/officeart/2005/8/layout/orgChart1"/>
    <dgm:cxn modelId="{340E6EF0-9F39-4EBE-9935-8376D8728022}" type="presParOf" srcId="{473A5207-6C9B-42BF-AFE5-FC331F15C73D}" destId="{29DCC51C-6529-43F1-8FDB-74E8491DA4B6}" srcOrd="0" destOrd="0" presId="urn:microsoft.com/office/officeart/2005/8/layout/orgChart1"/>
    <dgm:cxn modelId="{F6FD8BBB-B61B-4CB4-8E6F-D03BB8B449FC}" type="presParOf" srcId="{473A5207-6C9B-42BF-AFE5-FC331F15C73D}" destId="{B02CB627-562D-4BE7-8326-9DFD3E874225}" srcOrd="1" destOrd="0" presId="urn:microsoft.com/office/officeart/2005/8/layout/orgChart1"/>
    <dgm:cxn modelId="{A47270A2-EBCC-41A7-A94C-889204D73E82}" type="presParOf" srcId="{B02CB627-562D-4BE7-8326-9DFD3E874225}" destId="{C30A7A43-4738-43ED-847F-CA27871D035C}" srcOrd="0" destOrd="0" presId="urn:microsoft.com/office/officeart/2005/8/layout/orgChart1"/>
    <dgm:cxn modelId="{F85ECF8E-BEAF-4C41-A07B-4F85D459389F}" type="presParOf" srcId="{C30A7A43-4738-43ED-847F-CA27871D035C}" destId="{BD1839AE-50E6-4FE6-827D-BB8085D9BBE4}" srcOrd="0" destOrd="0" presId="urn:microsoft.com/office/officeart/2005/8/layout/orgChart1"/>
    <dgm:cxn modelId="{A6382966-ACB2-4F9A-B094-6AB557A0EE22}" type="presParOf" srcId="{C30A7A43-4738-43ED-847F-CA27871D035C}" destId="{3B2DBC0C-7245-47F5-BC5F-3EB746011A90}" srcOrd="1" destOrd="0" presId="urn:microsoft.com/office/officeart/2005/8/layout/orgChart1"/>
    <dgm:cxn modelId="{C2D40542-52B5-4D19-B423-77C65C53A0E5}" type="presParOf" srcId="{B02CB627-562D-4BE7-8326-9DFD3E874225}" destId="{27337EE6-644B-4E66-9818-8776AE82AD76}" srcOrd="1" destOrd="0" presId="urn:microsoft.com/office/officeart/2005/8/layout/orgChart1"/>
    <dgm:cxn modelId="{9AB67A95-E464-422A-B5ED-9AF9E79431CD}" type="presParOf" srcId="{B02CB627-562D-4BE7-8326-9DFD3E874225}" destId="{BCE19AD1-6BFB-4052-98BB-D77EB46F6E1E}" srcOrd="2" destOrd="0" presId="urn:microsoft.com/office/officeart/2005/8/layout/orgChart1"/>
    <dgm:cxn modelId="{75D2D89C-C839-4DE6-9D63-50BBE152CC80}" type="presParOf" srcId="{56EBAD9D-5A8D-4A2E-93FB-BC4AA82B5678}" destId="{54A8F178-DF5A-432C-8CB8-B0E20C00C6B8}" srcOrd="2" destOrd="0" presId="urn:microsoft.com/office/officeart/2005/8/layout/orgChart1"/>
    <dgm:cxn modelId="{D301F07C-8D08-4B23-9450-E8B1F356AF70}" type="presParOf" srcId="{94AB34C9-5520-43A2-A748-9D286892A422}" destId="{487AC08C-BEBE-4817-A163-5F92BDC934A3}" srcOrd="8" destOrd="0" presId="urn:microsoft.com/office/officeart/2005/8/layout/orgChart1"/>
    <dgm:cxn modelId="{16B9F6F4-4568-4A43-B0AA-6181CFE99CFE}" type="presParOf" srcId="{94AB34C9-5520-43A2-A748-9D286892A422}" destId="{95971EE8-18EE-4B9D-BAD5-21F4ED185403}" srcOrd="9" destOrd="0" presId="urn:microsoft.com/office/officeart/2005/8/layout/orgChart1"/>
    <dgm:cxn modelId="{AAAB3B36-66E3-4979-9AAD-A2068C6A277E}" type="presParOf" srcId="{95971EE8-18EE-4B9D-BAD5-21F4ED185403}" destId="{21CB70A7-13F4-440E-B9A3-6B00237DC479}" srcOrd="0" destOrd="0" presId="urn:microsoft.com/office/officeart/2005/8/layout/orgChart1"/>
    <dgm:cxn modelId="{31C3E9C7-BEA7-4C88-9E04-0162BE8AB192}" type="presParOf" srcId="{21CB70A7-13F4-440E-B9A3-6B00237DC479}" destId="{FC10A24F-EB86-4B22-BB9C-5F0C46F31D1B}" srcOrd="0" destOrd="0" presId="urn:microsoft.com/office/officeart/2005/8/layout/orgChart1"/>
    <dgm:cxn modelId="{EDF0F88F-928B-4B2D-B5D3-2CB8831FDF33}" type="presParOf" srcId="{21CB70A7-13F4-440E-B9A3-6B00237DC479}" destId="{350E0E37-7EA0-4043-A9A0-786376416FEE}" srcOrd="1" destOrd="0" presId="urn:microsoft.com/office/officeart/2005/8/layout/orgChart1"/>
    <dgm:cxn modelId="{4BB9A9A1-D709-4265-9F1D-584559FC6E55}" type="presParOf" srcId="{95971EE8-18EE-4B9D-BAD5-21F4ED185403}" destId="{871DB068-8FB5-4A96-8776-971D2ACB0200}" srcOrd="1" destOrd="0" presId="urn:microsoft.com/office/officeart/2005/8/layout/orgChart1"/>
    <dgm:cxn modelId="{3885B06F-1673-4131-BDAF-F9B0397A97AD}" type="presParOf" srcId="{871DB068-8FB5-4A96-8776-971D2ACB0200}" destId="{096F8349-8CBA-46C8-AAFC-4E0756156265}" srcOrd="0" destOrd="0" presId="urn:microsoft.com/office/officeart/2005/8/layout/orgChart1"/>
    <dgm:cxn modelId="{F2CFA293-4932-4EB4-B9B2-D4F68F58F661}" type="presParOf" srcId="{871DB068-8FB5-4A96-8776-971D2ACB0200}" destId="{DDE7763B-0951-445C-AE14-5932CE7AFCA6}" srcOrd="1" destOrd="0" presId="urn:microsoft.com/office/officeart/2005/8/layout/orgChart1"/>
    <dgm:cxn modelId="{4E878B79-A8CF-45E9-BBA0-26AC6A80FC0D}" type="presParOf" srcId="{DDE7763B-0951-445C-AE14-5932CE7AFCA6}" destId="{869D2DE2-3A85-4154-AAC9-8908B340B824}" srcOrd="0" destOrd="0" presId="urn:microsoft.com/office/officeart/2005/8/layout/orgChart1"/>
    <dgm:cxn modelId="{C4ED926C-6341-47F7-BCF3-A2CDDB7F5E16}" type="presParOf" srcId="{869D2DE2-3A85-4154-AAC9-8908B340B824}" destId="{31EA1D78-E864-4DA6-92A9-F2AC4F476F64}" srcOrd="0" destOrd="0" presId="urn:microsoft.com/office/officeart/2005/8/layout/orgChart1"/>
    <dgm:cxn modelId="{AB5C6927-0012-4149-B215-995EEB98B56C}" type="presParOf" srcId="{869D2DE2-3A85-4154-AAC9-8908B340B824}" destId="{5FD5BD15-F370-46FC-8355-6027E4AF5078}" srcOrd="1" destOrd="0" presId="urn:microsoft.com/office/officeart/2005/8/layout/orgChart1"/>
    <dgm:cxn modelId="{A0D4C259-185F-4BF8-8997-387BFD7DFB8A}" type="presParOf" srcId="{DDE7763B-0951-445C-AE14-5932CE7AFCA6}" destId="{6D8987C1-B6F6-4DB5-A86E-27665F60AA43}" srcOrd="1" destOrd="0" presId="urn:microsoft.com/office/officeart/2005/8/layout/orgChart1"/>
    <dgm:cxn modelId="{F35E1BF4-D6F3-49B7-A067-C4400B03E157}" type="presParOf" srcId="{DDE7763B-0951-445C-AE14-5932CE7AFCA6}" destId="{620A6964-5909-4924-9EDE-DE2F38AB0803}" srcOrd="2" destOrd="0" presId="urn:microsoft.com/office/officeart/2005/8/layout/orgChart1"/>
    <dgm:cxn modelId="{6F23AA8D-CC69-46BE-8AF3-F24A5D50237B}" type="presParOf" srcId="{95971EE8-18EE-4B9D-BAD5-21F4ED185403}" destId="{9A0F83E1-6AB3-4E57-B3AD-5F88C97B3796}" srcOrd="2" destOrd="0" presId="urn:microsoft.com/office/officeart/2005/8/layout/orgChart1"/>
    <dgm:cxn modelId="{0E1FAABD-61CA-4329-8F46-E50251F2D864}" type="presParOf" srcId="{BB1B2BE6-DA10-47CF-94ED-61CB5A2D1011}" destId="{4A2E4B1F-8FBB-456F-9FFB-4B2C6DE3435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CA46E8D-B4E7-4764-B810-4648BEA14FB6}" type="doc">
      <dgm:prSet loTypeId="urn:microsoft.com/office/officeart/2005/8/layout/hierarchy3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3EF44244-B32D-4AE7-BF36-CCE030A50A48}">
      <dgm:prSet phldrT="[Текст]" custT="1"/>
      <dgm:spPr>
        <a:solidFill>
          <a:srgbClr val="C00000"/>
        </a:solidFill>
        <a:ln>
          <a:solidFill>
            <a:srgbClr val="C00000"/>
          </a:solidFill>
        </a:ln>
      </dgm:spPr>
      <dgm:t>
        <a:bodyPr/>
        <a:lstStyle/>
        <a:p>
          <a:r>
            <a:rPr lang="ru-RU" sz="2000" dirty="0"/>
            <a:t>Разновидности отчета </a:t>
          </a:r>
        </a:p>
        <a:p>
          <a:r>
            <a:rPr lang="ru-RU" sz="2000" dirty="0"/>
            <a:t>«Контингент и движение»</a:t>
          </a:r>
        </a:p>
      </dgm:t>
    </dgm:pt>
    <dgm:pt modelId="{B6DACCB2-3615-4513-820E-ABAA26AE871B}" type="parTrans" cxnId="{E7ECE688-BB20-4EE2-9685-C0173D95DEA9}">
      <dgm:prSet/>
      <dgm:spPr/>
      <dgm:t>
        <a:bodyPr/>
        <a:lstStyle/>
        <a:p>
          <a:endParaRPr lang="ru-RU"/>
        </a:p>
      </dgm:t>
    </dgm:pt>
    <dgm:pt modelId="{78D502D4-6BCC-43C4-AF27-F593E1B05A77}" type="sibTrans" cxnId="{E7ECE688-BB20-4EE2-9685-C0173D95DEA9}">
      <dgm:prSet/>
      <dgm:spPr/>
      <dgm:t>
        <a:bodyPr/>
        <a:lstStyle/>
        <a:p>
          <a:endParaRPr lang="ru-RU"/>
        </a:p>
      </dgm:t>
    </dgm:pt>
    <dgm:pt modelId="{8FD448A1-50A4-4720-9F29-125D544A7BDC}">
      <dgm:prSet phldrT="[Текст]" custT="1"/>
      <dgm:spPr>
        <a:noFill/>
        <a:ln>
          <a:solidFill>
            <a:srgbClr val="CC3300"/>
          </a:solidFill>
        </a:ln>
      </dgm:spPr>
      <dgm:t>
        <a:bodyPr/>
        <a:lstStyle/>
        <a:p>
          <a:pPr algn="l"/>
          <a:r>
            <a:rPr lang="ru-RU" sz="1600" b="1" dirty="0"/>
            <a:t>Контингент</a:t>
          </a:r>
          <a:r>
            <a:rPr lang="ru-RU" sz="2000" b="1" dirty="0"/>
            <a:t> </a:t>
          </a:r>
          <a:r>
            <a:rPr lang="ru-RU" sz="1600" b="1" dirty="0"/>
            <a:t>и движение</a:t>
          </a:r>
        </a:p>
      </dgm:t>
    </dgm:pt>
    <dgm:pt modelId="{3F7E58EF-9108-44DB-9C69-0B5B1CD47618}" type="parTrans" cxnId="{86E68F0E-8846-4ED6-8A05-FECD02AFC036}">
      <dgm:prSet/>
      <dgm:spPr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4BF36628-5188-46DB-AE96-18782F72AA99}" type="sibTrans" cxnId="{86E68F0E-8846-4ED6-8A05-FECD02AFC036}">
      <dgm:prSet/>
      <dgm:spPr/>
      <dgm:t>
        <a:bodyPr/>
        <a:lstStyle/>
        <a:p>
          <a:endParaRPr lang="ru-RU"/>
        </a:p>
      </dgm:t>
    </dgm:pt>
    <dgm:pt modelId="{2FE231D4-18B2-4375-B99C-4775E19DFFBE}">
      <dgm:prSet phldrT="[Текст]" custT="1"/>
      <dgm:spPr>
        <a:noFill/>
        <a:ln>
          <a:solidFill>
            <a:srgbClr val="CC3300"/>
          </a:solidFill>
        </a:ln>
      </dgm:spPr>
      <dgm:t>
        <a:bodyPr/>
        <a:lstStyle/>
        <a:p>
          <a:pPr algn="l"/>
          <a:r>
            <a:rPr lang="ru-RU" sz="1600" b="1" dirty="0"/>
            <a:t>Контингент и движение (списки поступающих)</a:t>
          </a:r>
        </a:p>
      </dgm:t>
    </dgm:pt>
    <dgm:pt modelId="{8E68CF81-FD7A-44A1-9D01-E1B5B9F66A76}" type="parTrans" cxnId="{C341E9C3-8706-4DC7-AC38-47E62AA1374A}">
      <dgm:prSet/>
      <dgm:spPr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F173EBB7-45D4-4D35-9471-4F8FCE2C949E}" type="sibTrans" cxnId="{C341E9C3-8706-4DC7-AC38-47E62AA1374A}">
      <dgm:prSet/>
      <dgm:spPr/>
      <dgm:t>
        <a:bodyPr/>
        <a:lstStyle/>
        <a:p>
          <a:endParaRPr lang="ru-RU"/>
        </a:p>
      </dgm:t>
    </dgm:pt>
    <dgm:pt modelId="{01B9498C-C142-4A1E-BE41-4939EE2C76A8}">
      <dgm:prSet phldrT="[Текст]" custT="1"/>
      <dgm:spPr>
        <a:solidFill>
          <a:srgbClr val="FF9933"/>
        </a:solidFill>
        <a:ln>
          <a:solidFill>
            <a:srgbClr val="FF9900"/>
          </a:solidFill>
        </a:ln>
      </dgm:spPr>
      <dgm:t>
        <a:bodyPr/>
        <a:lstStyle/>
        <a:p>
          <a:r>
            <a:rPr lang="ru-RU" sz="2000" dirty="0">
              <a:solidFill>
                <a:schemeClr val="tx1"/>
              </a:solidFill>
            </a:rPr>
            <a:t>Виды отчета </a:t>
          </a:r>
        </a:p>
        <a:p>
          <a:r>
            <a:rPr lang="ru-RU" sz="2000" dirty="0">
              <a:solidFill>
                <a:schemeClr val="tx1"/>
              </a:solidFill>
            </a:rPr>
            <a:t>«Контингент и движение»</a:t>
          </a:r>
        </a:p>
      </dgm:t>
    </dgm:pt>
    <dgm:pt modelId="{344A5146-7534-45FF-A667-D85C9B717490}" type="parTrans" cxnId="{30251397-7208-4465-AC58-68FFE18ABE8B}">
      <dgm:prSet/>
      <dgm:spPr/>
      <dgm:t>
        <a:bodyPr/>
        <a:lstStyle/>
        <a:p>
          <a:endParaRPr lang="ru-RU"/>
        </a:p>
      </dgm:t>
    </dgm:pt>
    <dgm:pt modelId="{B0386474-5AE9-4D57-943F-740D76A5C964}" type="sibTrans" cxnId="{30251397-7208-4465-AC58-68FFE18ABE8B}">
      <dgm:prSet/>
      <dgm:spPr/>
      <dgm:t>
        <a:bodyPr/>
        <a:lstStyle/>
        <a:p>
          <a:endParaRPr lang="ru-RU"/>
        </a:p>
      </dgm:t>
    </dgm:pt>
    <dgm:pt modelId="{DD881DB6-55C9-4915-8FE4-1A9FDD2D2476}">
      <dgm:prSet phldrT="[Текст]" custT="1"/>
      <dgm:spPr>
        <a:ln>
          <a:solidFill>
            <a:srgbClr val="FF9900"/>
          </a:solidFill>
        </a:ln>
      </dgm:spPr>
      <dgm:t>
        <a:bodyPr/>
        <a:lstStyle/>
        <a:p>
          <a:pPr algn="l"/>
          <a:r>
            <a:rPr lang="ru-RU" sz="1600" b="1" dirty="0"/>
            <a:t>Статистический</a:t>
          </a:r>
          <a:endParaRPr lang="ru-RU" sz="2000" b="1" dirty="0"/>
        </a:p>
      </dgm:t>
    </dgm:pt>
    <dgm:pt modelId="{611C3A49-03F2-4860-925A-5FF32508545D}" type="parTrans" cxnId="{A9B875F7-032F-4502-AF9F-0E59B8AA9F74}">
      <dgm:prSet/>
      <dgm:spPr>
        <a:ln>
          <a:solidFill>
            <a:srgbClr val="FF9900"/>
          </a:solidFill>
        </a:ln>
      </dgm:spPr>
      <dgm:t>
        <a:bodyPr/>
        <a:lstStyle/>
        <a:p>
          <a:endParaRPr lang="ru-RU"/>
        </a:p>
      </dgm:t>
    </dgm:pt>
    <dgm:pt modelId="{7864591A-EF3D-4E71-A9B9-482C3FDD33DE}" type="sibTrans" cxnId="{A9B875F7-032F-4502-AF9F-0E59B8AA9F74}">
      <dgm:prSet/>
      <dgm:spPr/>
      <dgm:t>
        <a:bodyPr/>
        <a:lstStyle/>
        <a:p>
          <a:endParaRPr lang="ru-RU"/>
        </a:p>
      </dgm:t>
    </dgm:pt>
    <dgm:pt modelId="{210742EA-7D5F-4B1C-A324-61ACF60C48A8}">
      <dgm:prSet phldrT="[Текст]" custT="1"/>
      <dgm:spPr>
        <a:noFill/>
        <a:ln>
          <a:solidFill>
            <a:srgbClr val="CC3300"/>
          </a:solidFill>
        </a:ln>
      </dgm:spPr>
      <dgm:t>
        <a:bodyPr/>
        <a:lstStyle/>
        <a:p>
          <a:pPr algn="l"/>
          <a:r>
            <a:rPr lang="ru-RU" sz="1600" b="1" dirty="0"/>
            <a:t>Контингент и движение (списки сотрудников)</a:t>
          </a:r>
        </a:p>
      </dgm:t>
    </dgm:pt>
    <dgm:pt modelId="{E9E8994E-EF81-423A-9980-56F1DA0C655E}" type="parTrans" cxnId="{87F1CE5E-B367-4520-BE8F-A13BEC7D383B}">
      <dgm:prSet/>
      <dgm:spPr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49849CA1-2556-42AB-BC65-1320A490D60B}" type="sibTrans" cxnId="{87F1CE5E-B367-4520-BE8F-A13BEC7D383B}">
      <dgm:prSet/>
      <dgm:spPr/>
      <dgm:t>
        <a:bodyPr/>
        <a:lstStyle/>
        <a:p>
          <a:endParaRPr lang="ru-RU"/>
        </a:p>
      </dgm:t>
    </dgm:pt>
    <dgm:pt modelId="{01954216-BD06-41FD-97E5-C61AE7C32934}">
      <dgm:prSet phldrT="[Текст]" custT="1"/>
      <dgm:spPr>
        <a:ln>
          <a:solidFill>
            <a:srgbClr val="FF9900"/>
          </a:solidFill>
        </a:ln>
      </dgm:spPr>
      <dgm:t>
        <a:bodyPr/>
        <a:lstStyle/>
        <a:p>
          <a:pPr algn="l"/>
          <a:r>
            <a:rPr lang="ru-RU" sz="1600" b="1" dirty="0"/>
            <a:t>Списочный</a:t>
          </a:r>
          <a:endParaRPr lang="ru-RU" sz="2000" b="1" dirty="0"/>
        </a:p>
      </dgm:t>
    </dgm:pt>
    <dgm:pt modelId="{9DECCFAA-EFE7-4903-AFEC-86DC6C074894}" type="parTrans" cxnId="{B0A13CB1-1E21-469F-BB8A-E46A16D8F643}">
      <dgm:prSet/>
      <dgm:spPr>
        <a:ln>
          <a:solidFill>
            <a:srgbClr val="FF9900"/>
          </a:solidFill>
        </a:ln>
      </dgm:spPr>
      <dgm:t>
        <a:bodyPr/>
        <a:lstStyle/>
        <a:p>
          <a:endParaRPr lang="ru-RU"/>
        </a:p>
      </dgm:t>
    </dgm:pt>
    <dgm:pt modelId="{687D91BA-81C4-4F9C-83D8-3CFAE41B6619}" type="sibTrans" cxnId="{B0A13CB1-1E21-469F-BB8A-E46A16D8F643}">
      <dgm:prSet/>
      <dgm:spPr/>
      <dgm:t>
        <a:bodyPr/>
        <a:lstStyle/>
        <a:p>
          <a:endParaRPr lang="ru-RU"/>
        </a:p>
      </dgm:t>
    </dgm:pt>
    <dgm:pt modelId="{D2EA124F-20F8-4533-A142-306AACCE4AC3}">
      <dgm:prSet phldrT="[Текст]" custT="1"/>
      <dgm:spPr>
        <a:ln>
          <a:solidFill>
            <a:srgbClr val="FF9900"/>
          </a:solidFill>
        </a:ln>
      </dgm:spPr>
      <dgm:t>
        <a:bodyPr/>
        <a:lstStyle/>
        <a:p>
          <a:pPr algn="l"/>
          <a:r>
            <a:rPr lang="ru-RU" sz="1600" b="1" dirty="0"/>
            <a:t>Диаграмма</a:t>
          </a:r>
          <a:endParaRPr lang="ru-RU" sz="2000" b="1" dirty="0"/>
        </a:p>
      </dgm:t>
    </dgm:pt>
    <dgm:pt modelId="{411F39C9-701A-438D-9245-E00CC9821658}" type="parTrans" cxnId="{EA8F4463-8460-403F-84D1-349715B7EB33}">
      <dgm:prSet/>
      <dgm:spPr>
        <a:ln>
          <a:solidFill>
            <a:srgbClr val="FF9900"/>
          </a:solidFill>
        </a:ln>
      </dgm:spPr>
      <dgm:t>
        <a:bodyPr/>
        <a:lstStyle/>
        <a:p>
          <a:endParaRPr lang="ru-RU"/>
        </a:p>
      </dgm:t>
    </dgm:pt>
    <dgm:pt modelId="{25478618-ACA0-44EA-824A-2518E2EAAC38}" type="sibTrans" cxnId="{EA8F4463-8460-403F-84D1-349715B7EB33}">
      <dgm:prSet/>
      <dgm:spPr/>
      <dgm:t>
        <a:bodyPr/>
        <a:lstStyle/>
        <a:p>
          <a:endParaRPr lang="ru-RU"/>
        </a:p>
      </dgm:t>
    </dgm:pt>
    <dgm:pt modelId="{5F012C20-9161-4B6A-ADDF-B8987BC1FB1A}">
      <dgm:prSet phldrT="[Текст]" custT="1"/>
      <dgm:spPr>
        <a:noFill/>
        <a:ln>
          <a:solidFill>
            <a:srgbClr val="CC3300"/>
          </a:solidFill>
        </a:ln>
      </dgm:spPr>
      <dgm:t>
        <a:bodyPr/>
        <a:lstStyle/>
        <a:p>
          <a:pPr algn="l"/>
          <a:r>
            <a:rPr lang="ru-RU" sz="1400" i="0" dirty="0"/>
            <a:t>Справочник «Физические лица», приказы, ведомости, договоры </a:t>
          </a:r>
        </a:p>
      </dgm:t>
    </dgm:pt>
    <dgm:pt modelId="{3B4A5DE3-6E7C-4989-8D26-1430587F0C2B}" type="parTrans" cxnId="{16AEC707-60CE-4E1C-9A7E-F36FC8AB5868}">
      <dgm:prSet/>
      <dgm:spPr/>
      <dgm:t>
        <a:bodyPr/>
        <a:lstStyle/>
        <a:p>
          <a:endParaRPr lang="ru-RU"/>
        </a:p>
      </dgm:t>
    </dgm:pt>
    <dgm:pt modelId="{4C8AF0C8-06AB-4306-B47D-FEFC18984B49}" type="sibTrans" cxnId="{16AEC707-60CE-4E1C-9A7E-F36FC8AB5868}">
      <dgm:prSet/>
      <dgm:spPr/>
      <dgm:t>
        <a:bodyPr/>
        <a:lstStyle/>
        <a:p>
          <a:endParaRPr lang="ru-RU"/>
        </a:p>
      </dgm:t>
    </dgm:pt>
    <dgm:pt modelId="{66C1D697-763C-4B86-AFCF-D267F2746576}">
      <dgm:prSet phldrT="[Текст]" custT="1"/>
      <dgm:spPr>
        <a:noFill/>
        <a:ln>
          <a:solidFill>
            <a:srgbClr val="CC3300"/>
          </a:solidFill>
        </a:ln>
      </dgm:spPr>
      <dgm:t>
        <a:bodyPr/>
        <a:lstStyle/>
        <a:p>
          <a:pPr algn="l"/>
          <a:r>
            <a:rPr lang="ru-RU" sz="1400" dirty="0"/>
            <a:t>Справочник «Физические лица», документы приемной кампании</a:t>
          </a:r>
        </a:p>
      </dgm:t>
    </dgm:pt>
    <dgm:pt modelId="{1BDA494F-3744-4083-9B5D-27F4761DD25B}" type="parTrans" cxnId="{061641F5-2564-45D2-9938-695C77F4089F}">
      <dgm:prSet/>
      <dgm:spPr/>
      <dgm:t>
        <a:bodyPr/>
        <a:lstStyle/>
        <a:p>
          <a:endParaRPr lang="ru-RU"/>
        </a:p>
      </dgm:t>
    </dgm:pt>
    <dgm:pt modelId="{0DD1E64B-3826-471C-859F-EC43A14390A7}" type="sibTrans" cxnId="{061641F5-2564-45D2-9938-695C77F4089F}">
      <dgm:prSet/>
      <dgm:spPr/>
      <dgm:t>
        <a:bodyPr/>
        <a:lstStyle/>
        <a:p>
          <a:endParaRPr lang="ru-RU"/>
        </a:p>
      </dgm:t>
    </dgm:pt>
    <dgm:pt modelId="{6585C831-9B68-427D-B0EE-4D52E8286D99}">
      <dgm:prSet phldrT="[Текст]" custT="1"/>
      <dgm:spPr>
        <a:noFill/>
        <a:ln>
          <a:solidFill>
            <a:srgbClr val="CC3300"/>
          </a:solidFill>
        </a:ln>
      </dgm:spPr>
      <dgm:t>
        <a:bodyPr/>
        <a:lstStyle/>
        <a:p>
          <a:pPr algn="l"/>
          <a:r>
            <a:rPr lang="ru-RU" sz="1400" dirty="0"/>
            <a:t>Справочник «Физические лица», документ «Кадровое перемещение», документ «Распределение поручений»</a:t>
          </a:r>
        </a:p>
      </dgm:t>
    </dgm:pt>
    <dgm:pt modelId="{7655AFFB-449A-4B78-BB41-C6FDBFBA851F}" type="parTrans" cxnId="{BFE432E3-576B-4195-8151-40881DE4237F}">
      <dgm:prSet/>
      <dgm:spPr/>
      <dgm:t>
        <a:bodyPr/>
        <a:lstStyle/>
        <a:p>
          <a:endParaRPr lang="ru-RU"/>
        </a:p>
      </dgm:t>
    </dgm:pt>
    <dgm:pt modelId="{1EA31874-B4BC-448A-96D0-2920C0616CC5}" type="sibTrans" cxnId="{BFE432E3-576B-4195-8151-40881DE4237F}">
      <dgm:prSet/>
      <dgm:spPr/>
      <dgm:t>
        <a:bodyPr/>
        <a:lstStyle/>
        <a:p>
          <a:endParaRPr lang="ru-RU"/>
        </a:p>
      </dgm:t>
    </dgm:pt>
    <dgm:pt modelId="{EC39A22E-B4C4-4221-9221-AFB6F5748921}">
      <dgm:prSet phldrT="[Текст]" custT="1"/>
      <dgm:spPr>
        <a:ln>
          <a:solidFill>
            <a:srgbClr val="FF9900"/>
          </a:solidFill>
        </a:ln>
      </dgm:spPr>
      <dgm:t>
        <a:bodyPr/>
        <a:lstStyle/>
        <a:p>
          <a:pPr algn="l"/>
          <a:r>
            <a:rPr lang="ru-RU" sz="1400" dirty="0"/>
            <a:t>Позволяет вывести </a:t>
          </a:r>
          <a:r>
            <a:rPr lang="ru-RU" sz="1400" dirty="0" err="1"/>
            <a:t>пофамильный</a:t>
          </a:r>
          <a:r>
            <a:rPr lang="ru-RU" sz="1400" dirty="0"/>
            <a:t> перечень физических лиц</a:t>
          </a:r>
        </a:p>
      </dgm:t>
    </dgm:pt>
    <dgm:pt modelId="{536C93D2-20B4-4CF0-A3C5-BD4CD116370F}" type="parTrans" cxnId="{74B09F74-7ED0-4C7E-845F-ADAE3D842255}">
      <dgm:prSet/>
      <dgm:spPr/>
      <dgm:t>
        <a:bodyPr/>
        <a:lstStyle/>
        <a:p>
          <a:endParaRPr lang="ru-RU"/>
        </a:p>
      </dgm:t>
    </dgm:pt>
    <dgm:pt modelId="{3C10B7AC-CF42-4662-AFE6-9043A964970C}" type="sibTrans" cxnId="{74B09F74-7ED0-4C7E-845F-ADAE3D842255}">
      <dgm:prSet/>
      <dgm:spPr/>
      <dgm:t>
        <a:bodyPr/>
        <a:lstStyle/>
        <a:p>
          <a:endParaRPr lang="ru-RU"/>
        </a:p>
      </dgm:t>
    </dgm:pt>
    <dgm:pt modelId="{CFA294B9-B6B6-4E61-8DAC-BFAD1FBB5996}">
      <dgm:prSet phldrT="[Текст]" custT="1"/>
      <dgm:spPr>
        <a:ln>
          <a:solidFill>
            <a:srgbClr val="FF9900"/>
          </a:solidFill>
        </a:ln>
      </dgm:spPr>
      <dgm:t>
        <a:bodyPr/>
        <a:lstStyle/>
        <a:p>
          <a:pPr algn="l"/>
          <a:r>
            <a:rPr lang="ru-RU" sz="1400" dirty="0"/>
            <a:t>Позволяет отобразить количество физических лиц согласно заданным параметрам</a:t>
          </a:r>
        </a:p>
      </dgm:t>
    </dgm:pt>
    <dgm:pt modelId="{F3E7833C-CEEC-42B8-AA1C-82400374A300}" type="parTrans" cxnId="{5C1B89FC-1AE3-4145-9788-C17ABEE95CF9}">
      <dgm:prSet/>
      <dgm:spPr/>
      <dgm:t>
        <a:bodyPr/>
        <a:lstStyle/>
        <a:p>
          <a:endParaRPr lang="ru-RU"/>
        </a:p>
      </dgm:t>
    </dgm:pt>
    <dgm:pt modelId="{E9418069-4C04-44F6-9C82-8446693E225E}" type="sibTrans" cxnId="{5C1B89FC-1AE3-4145-9788-C17ABEE95CF9}">
      <dgm:prSet/>
      <dgm:spPr/>
      <dgm:t>
        <a:bodyPr/>
        <a:lstStyle/>
        <a:p>
          <a:endParaRPr lang="ru-RU"/>
        </a:p>
      </dgm:t>
    </dgm:pt>
    <dgm:pt modelId="{CDF5B0A5-FDA9-4366-A89B-3B5B1DE45D79}">
      <dgm:prSet phldrT="[Текст]" custT="1"/>
      <dgm:spPr>
        <a:ln>
          <a:solidFill>
            <a:srgbClr val="FF9900"/>
          </a:solidFill>
        </a:ln>
      </dgm:spPr>
      <dgm:t>
        <a:bodyPr/>
        <a:lstStyle/>
        <a:p>
          <a:pPr algn="l"/>
          <a:r>
            <a:rPr lang="ru-RU" sz="1400" dirty="0"/>
            <a:t>Позволяет представить данные в виде диаграммы</a:t>
          </a:r>
        </a:p>
      </dgm:t>
    </dgm:pt>
    <dgm:pt modelId="{43035530-D18F-421D-B075-A3EC14F35BB0}" type="parTrans" cxnId="{FD7E533E-A17F-4D13-B5A4-B8AE108B4A71}">
      <dgm:prSet/>
      <dgm:spPr/>
      <dgm:t>
        <a:bodyPr/>
        <a:lstStyle/>
        <a:p>
          <a:endParaRPr lang="ru-RU"/>
        </a:p>
      </dgm:t>
    </dgm:pt>
    <dgm:pt modelId="{BB002CA7-BF04-461F-AFAA-31AD2B569E1A}" type="sibTrans" cxnId="{FD7E533E-A17F-4D13-B5A4-B8AE108B4A71}">
      <dgm:prSet/>
      <dgm:spPr/>
      <dgm:t>
        <a:bodyPr/>
        <a:lstStyle/>
        <a:p>
          <a:endParaRPr lang="ru-RU"/>
        </a:p>
      </dgm:t>
    </dgm:pt>
    <dgm:pt modelId="{8BB0E91D-3B6D-4B2E-BBAE-78390BFF18AC}" type="pres">
      <dgm:prSet presAssocID="{0CA46E8D-B4E7-4764-B810-4648BEA14FB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5B1D7EF-38DB-4294-8D21-DF506381B55E}" type="pres">
      <dgm:prSet presAssocID="{3EF44244-B32D-4AE7-BF36-CCE030A50A48}" presName="root" presStyleCnt="0"/>
      <dgm:spPr/>
    </dgm:pt>
    <dgm:pt modelId="{69A4CB12-C326-4694-A2F4-EB44590AA880}" type="pres">
      <dgm:prSet presAssocID="{3EF44244-B32D-4AE7-BF36-CCE030A50A48}" presName="rootComposite" presStyleCnt="0"/>
      <dgm:spPr/>
    </dgm:pt>
    <dgm:pt modelId="{C265C134-7CBD-40EB-B1E1-7261FA03209E}" type="pres">
      <dgm:prSet presAssocID="{3EF44244-B32D-4AE7-BF36-CCE030A50A48}" presName="rootText" presStyleLbl="node1" presStyleIdx="0" presStyleCnt="2" custScaleX="269349"/>
      <dgm:spPr/>
    </dgm:pt>
    <dgm:pt modelId="{8A5BCB11-8EB1-46CE-A1AD-8414480EF10F}" type="pres">
      <dgm:prSet presAssocID="{3EF44244-B32D-4AE7-BF36-CCE030A50A48}" presName="rootConnector" presStyleLbl="node1" presStyleIdx="0" presStyleCnt="2"/>
      <dgm:spPr/>
    </dgm:pt>
    <dgm:pt modelId="{98022AC0-0779-4493-9ECE-DB8948768229}" type="pres">
      <dgm:prSet presAssocID="{3EF44244-B32D-4AE7-BF36-CCE030A50A48}" presName="childShape" presStyleCnt="0"/>
      <dgm:spPr/>
    </dgm:pt>
    <dgm:pt modelId="{A44F91D5-1672-47CA-8EEE-7FEEE8633CEE}" type="pres">
      <dgm:prSet presAssocID="{3F7E58EF-9108-44DB-9C69-0B5B1CD47618}" presName="Name13" presStyleLbl="parChTrans1D2" presStyleIdx="0" presStyleCnt="6"/>
      <dgm:spPr/>
    </dgm:pt>
    <dgm:pt modelId="{C54F85CC-85F1-4313-98EC-FB5305CD2162}" type="pres">
      <dgm:prSet presAssocID="{8FD448A1-50A4-4720-9F29-125D544A7BDC}" presName="childText" presStyleLbl="bgAcc1" presStyleIdx="0" presStyleCnt="6" custScaleX="269349" custScaleY="120170">
        <dgm:presLayoutVars>
          <dgm:bulletEnabled val="1"/>
        </dgm:presLayoutVars>
      </dgm:prSet>
      <dgm:spPr/>
    </dgm:pt>
    <dgm:pt modelId="{B64361A6-D35E-4C2F-AAC9-05BB9BF66285}" type="pres">
      <dgm:prSet presAssocID="{8E68CF81-FD7A-44A1-9D01-E1B5B9F66A76}" presName="Name13" presStyleLbl="parChTrans1D2" presStyleIdx="1" presStyleCnt="6"/>
      <dgm:spPr/>
    </dgm:pt>
    <dgm:pt modelId="{506451C5-496A-499E-BC76-D4F73F202563}" type="pres">
      <dgm:prSet presAssocID="{2FE231D4-18B2-4375-B99C-4775E19DFFBE}" presName="childText" presStyleLbl="bgAcc1" presStyleIdx="1" presStyleCnt="6" custScaleX="269349" custScaleY="120170">
        <dgm:presLayoutVars>
          <dgm:bulletEnabled val="1"/>
        </dgm:presLayoutVars>
      </dgm:prSet>
      <dgm:spPr/>
    </dgm:pt>
    <dgm:pt modelId="{CCDB6DAB-C9DE-44EF-8E2A-CBE7B5CCE978}" type="pres">
      <dgm:prSet presAssocID="{E9E8994E-EF81-423A-9980-56F1DA0C655E}" presName="Name13" presStyleLbl="parChTrans1D2" presStyleIdx="2" presStyleCnt="6"/>
      <dgm:spPr/>
    </dgm:pt>
    <dgm:pt modelId="{04A015AA-37B8-4095-B692-918642C9235F}" type="pres">
      <dgm:prSet presAssocID="{210742EA-7D5F-4B1C-A324-61ACF60C48A8}" presName="childText" presStyleLbl="bgAcc1" presStyleIdx="2" presStyleCnt="6" custScaleX="269349" custScaleY="130978">
        <dgm:presLayoutVars>
          <dgm:bulletEnabled val="1"/>
        </dgm:presLayoutVars>
      </dgm:prSet>
      <dgm:spPr/>
    </dgm:pt>
    <dgm:pt modelId="{313BB23B-5775-471A-A544-D8D234B3F1D3}" type="pres">
      <dgm:prSet presAssocID="{01B9498C-C142-4A1E-BE41-4939EE2C76A8}" presName="root" presStyleCnt="0"/>
      <dgm:spPr/>
    </dgm:pt>
    <dgm:pt modelId="{99B6154B-52E5-4D46-8DE6-013C469DE00C}" type="pres">
      <dgm:prSet presAssocID="{01B9498C-C142-4A1E-BE41-4939EE2C76A8}" presName="rootComposite" presStyleCnt="0"/>
      <dgm:spPr/>
    </dgm:pt>
    <dgm:pt modelId="{2F2141E2-4D69-4C4B-BB85-A9E7FC723721}" type="pres">
      <dgm:prSet presAssocID="{01B9498C-C142-4A1E-BE41-4939EE2C76A8}" presName="rootText" presStyleLbl="node1" presStyleIdx="1" presStyleCnt="2" custScaleX="269349"/>
      <dgm:spPr/>
    </dgm:pt>
    <dgm:pt modelId="{201D9D5A-44BE-4230-A72E-08E3BE6FB038}" type="pres">
      <dgm:prSet presAssocID="{01B9498C-C142-4A1E-BE41-4939EE2C76A8}" presName="rootConnector" presStyleLbl="node1" presStyleIdx="1" presStyleCnt="2"/>
      <dgm:spPr/>
    </dgm:pt>
    <dgm:pt modelId="{8FF1BE21-7E78-480B-BFF4-33CB7F86DEB9}" type="pres">
      <dgm:prSet presAssocID="{01B9498C-C142-4A1E-BE41-4939EE2C76A8}" presName="childShape" presStyleCnt="0"/>
      <dgm:spPr/>
    </dgm:pt>
    <dgm:pt modelId="{E116BA10-22DB-4D7E-9DF2-8CD3C45EEE35}" type="pres">
      <dgm:prSet presAssocID="{611C3A49-03F2-4860-925A-5FF32508545D}" presName="Name13" presStyleLbl="parChTrans1D2" presStyleIdx="3" presStyleCnt="6"/>
      <dgm:spPr/>
    </dgm:pt>
    <dgm:pt modelId="{593509BE-7612-41DC-84F1-FFAD525262C9}" type="pres">
      <dgm:prSet presAssocID="{DD881DB6-55C9-4915-8FE4-1A9FDD2D2476}" presName="childText" presStyleLbl="bgAcc1" presStyleIdx="3" presStyleCnt="6" custScaleX="269349" custScaleY="120170">
        <dgm:presLayoutVars>
          <dgm:bulletEnabled val="1"/>
        </dgm:presLayoutVars>
      </dgm:prSet>
      <dgm:spPr/>
    </dgm:pt>
    <dgm:pt modelId="{4FBBA155-BC00-43D5-81C6-DBD278EFF3DA}" type="pres">
      <dgm:prSet presAssocID="{9DECCFAA-EFE7-4903-AFEC-86DC6C074894}" presName="Name13" presStyleLbl="parChTrans1D2" presStyleIdx="4" presStyleCnt="6"/>
      <dgm:spPr/>
    </dgm:pt>
    <dgm:pt modelId="{C5F0355C-4DA3-45D4-840F-49AE1F7A369E}" type="pres">
      <dgm:prSet presAssocID="{01954216-BD06-41FD-97E5-C61AE7C32934}" presName="childText" presStyleLbl="bgAcc1" presStyleIdx="4" presStyleCnt="6" custScaleX="269349" custScaleY="120170">
        <dgm:presLayoutVars>
          <dgm:bulletEnabled val="1"/>
        </dgm:presLayoutVars>
      </dgm:prSet>
      <dgm:spPr/>
    </dgm:pt>
    <dgm:pt modelId="{BC829410-3692-40A6-9D24-30381A308E77}" type="pres">
      <dgm:prSet presAssocID="{411F39C9-701A-438D-9245-E00CC9821658}" presName="Name13" presStyleLbl="parChTrans1D2" presStyleIdx="5" presStyleCnt="6"/>
      <dgm:spPr/>
    </dgm:pt>
    <dgm:pt modelId="{57EE7440-F386-4966-BBDA-D3E5C229FCA9}" type="pres">
      <dgm:prSet presAssocID="{D2EA124F-20F8-4533-A142-306AACCE4AC3}" presName="childText" presStyleLbl="bgAcc1" presStyleIdx="5" presStyleCnt="6" custScaleX="269349" custScaleY="130978">
        <dgm:presLayoutVars>
          <dgm:bulletEnabled val="1"/>
        </dgm:presLayoutVars>
      </dgm:prSet>
      <dgm:spPr/>
    </dgm:pt>
  </dgm:ptLst>
  <dgm:cxnLst>
    <dgm:cxn modelId="{E8718205-E824-4BBA-A2E4-0E1F27A70A21}" type="presOf" srcId="{0CA46E8D-B4E7-4764-B810-4648BEA14FB6}" destId="{8BB0E91D-3B6D-4B2E-BBAE-78390BFF18AC}" srcOrd="0" destOrd="0" presId="urn:microsoft.com/office/officeart/2005/8/layout/hierarchy3"/>
    <dgm:cxn modelId="{16AEC707-60CE-4E1C-9A7E-F36FC8AB5868}" srcId="{8FD448A1-50A4-4720-9F29-125D544A7BDC}" destId="{5F012C20-9161-4B6A-ADDF-B8987BC1FB1A}" srcOrd="0" destOrd="0" parTransId="{3B4A5DE3-6E7C-4989-8D26-1430587F0C2B}" sibTransId="{4C8AF0C8-06AB-4306-B47D-FEFC18984B49}"/>
    <dgm:cxn modelId="{C2FC830C-C500-468E-BDE7-CC9F624D7681}" type="presOf" srcId="{3EF44244-B32D-4AE7-BF36-CCE030A50A48}" destId="{C265C134-7CBD-40EB-B1E1-7261FA03209E}" srcOrd="0" destOrd="0" presId="urn:microsoft.com/office/officeart/2005/8/layout/hierarchy3"/>
    <dgm:cxn modelId="{86E68F0E-8846-4ED6-8A05-FECD02AFC036}" srcId="{3EF44244-B32D-4AE7-BF36-CCE030A50A48}" destId="{8FD448A1-50A4-4720-9F29-125D544A7BDC}" srcOrd="0" destOrd="0" parTransId="{3F7E58EF-9108-44DB-9C69-0B5B1CD47618}" sibTransId="{4BF36628-5188-46DB-AE96-18782F72AA99}"/>
    <dgm:cxn modelId="{F407AF10-4175-4DC9-BE76-115164D17AED}" type="presOf" srcId="{D2EA124F-20F8-4533-A142-306AACCE4AC3}" destId="{57EE7440-F386-4966-BBDA-D3E5C229FCA9}" srcOrd="0" destOrd="0" presId="urn:microsoft.com/office/officeart/2005/8/layout/hierarchy3"/>
    <dgm:cxn modelId="{B4D08016-ED3C-4B23-A351-BD6B9C348292}" type="presOf" srcId="{6585C831-9B68-427D-B0EE-4D52E8286D99}" destId="{04A015AA-37B8-4095-B692-918642C9235F}" srcOrd="0" destOrd="1" presId="urn:microsoft.com/office/officeart/2005/8/layout/hierarchy3"/>
    <dgm:cxn modelId="{56FA1F23-DAB6-442E-92EA-F6B5FD1D32D6}" type="presOf" srcId="{E9E8994E-EF81-423A-9980-56F1DA0C655E}" destId="{CCDB6DAB-C9DE-44EF-8E2A-CBE7B5CCE978}" srcOrd="0" destOrd="0" presId="urn:microsoft.com/office/officeart/2005/8/layout/hierarchy3"/>
    <dgm:cxn modelId="{374FB523-D7F0-44FD-834B-281B3B315112}" type="presOf" srcId="{3F7E58EF-9108-44DB-9C69-0B5B1CD47618}" destId="{A44F91D5-1672-47CA-8EEE-7FEEE8633CEE}" srcOrd="0" destOrd="0" presId="urn:microsoft.com/office/officeart/2005/8/layout/hierarchy3"/>
    <dgm:cxn modelId="{E923A12E-EA7E-4821-AEEF-5A736EF8F3DC}" type="presOf" srcId="{EC39A22E-B4C4-4221-9221-AFB6F5748921}" destId="{C5F0355C-4DA3-45D4-840F-49AE1F7A369E}" srcOrd="0" destOrd="1" presId="urn:microsoft.com/office/officeart/2005/8/layout/hierarchy3"/>
    <dgm:cxn modelId="{FD7E533E-A17F-4D13-B5A4-B8AE108B4A71}" srcId="{D2EA124F-20F8-4533-A142-306AACCE4AC3}" destId="{CDF5B0A5-FDA9-4366-A89B-3B5B1DE45D79}" srcOrd="0" destOrd="0" parTransId="{43035530-D18F-421D-B075-A3EC14F35BB0}" sibTransId="{BB002CA7-BF04-461F-AFAA-31AD2B569E1A}"/>
    <dgm:cxn modelId="{87F1CE5E-B367-4520-BE8F-A13BEC7D383B}" srcId="{3EF44244-B32D-4AE7-BF36-CCE030A50A48}" destId="{210742EA-7D5F-4B1C-A324-61ACF60C48A8}" srcOrd="2" destOrd="0" parTransId="{E9E8994E-EF81-423A-9980-56F1DA0C655E}" sibTransId="{49849CA1-2556-42AB-BC65-1320A490D60B}"/>
    <dgm:cxn modelId="{EA8F4463-8460-403F-84D1-349715B7EB33}" srcId="{01B9498C-C142-4A1E-BE41-4939EE2C76A8}" destId="{D2EA124F-20F8-4533-A142-306AACCE4AC3}" srcOrd="2" destOrd="0" parTransId="{411F39C9-701A-438D-9245-E00CC9821658}" sibTransId="{25478618-ACA0-44EA-824A-2518E2EAAC38}"/>
    <dgm:cxn modelId="{CBAF1E50-01C2-4AE9-BFFF-D1924B9C8A3D}" type="presOf" srcId="{2FE231D4-18B2-4375-B99C-4775E19DFFBE}" destId="{506451C5-496A-499E-BC76-D4F73F202563}" srcOrd="0" destOrd="0" presId="urn:microsoft.com/office/officeart/2005/8/layout/hierarchy3"/>
    <dgm:cxn modelId="{E0562D71-BC14-401A-8A01-E046F649663A}" type="presOf" srcId="{210742EA-7D5F-4B1C-A324-61ACF60C48A8}" destId="{04A015AA-37B8-4095-B692-918642C9235F}" srcOrd="0" destOrd="0" presId="urn:microsoft.com/office/officeart/2005/8/layout/hierarchy3"/>
    <dgm:cxn modelId="{E4134F72-B4B8-4D42-90F3-DD5F39683965}" type="presOf" srcId="{411F39C9-701A-438D-9245-E00CC9821658}" destId="{BC829410-3692-40A6-9D24-30381A308E77}" srcOrd="0" destOrd="0" presId="urn:microsoft.com/office/officeart/2005/8/layout/hierarchy3"/>
    <dgm:cxn modelId="{74B09F74-7ED0-4C7E-845F-ADAE3D842255}" srcId="{01954216-BD06-41FD-97E5-C61AE7C32934}" destId="{EC39A22E-B4C4-4221-9221-AFB6F5748921}" srcOrd="0" destOrd="0" parTransId="{536C93D2-20B4-4CF0-A3C5-BD4CD116370F}" sibTransId="{3C10B7AC-CF42-4662-AFE6-9043A964970C}"/>
    <dgm:cxn modelId="{8556D556-878E-4FBB-97C5-B17C12301483}" type="presOf" srcId="{3EF44244-B32D-4AE7-BF36-CCE030A50A48}" destId="{8A5BCB11-8EB1-46CE-A1AD-8414480EF10F}" srcOrd="1" destOrd="0" presId="urn:microsoft.com/office/officeart/2005/8/layout/hierarchy3"/>
    <dgm:cxn modelId="{EC7AFC59-C664-4B0B-ACA4-BE40B2ADCF6B}" type="presOf" srcId="{01B9498C-C142-4A1E-BE41-4939EE2C76A8}" destId="{201D9D5A-44BE-4230-A72E-08E3BE6FB038}" srcOrd="1" destOrd="0" presId="urn:microsoft.com/office/officeart/2005/8/layout/hierarchy3"/>
    <dgm:cxn modelId="{2645ED81-C1E1-47C9-82F6-D11C6EAB8C3C}" type="presOf" srcId="{01954216-BD06-41FD-97E5-C61AE7C32934}" destId="{C5F0355C-4DA3-45D4-840F-49AE1F7A369E}" srcOrd="0" destOrd="0" presId="urn:microsoft.com/office/officeart/2005/8/layout/hierarchy3"/>
    <dgm:cxn modelId="{E7ECE688-BB20-4EE2-9685-C0173D95DEA9}" srcId="{0CA46E8D-B4E7-4764-B810-4648BEA14FB6}" destId="{3EF44244-B32D-4AE7-BF36-CCE030A50A48}" srcOrd="0" destOrd="0" parTransId="{B6DACCB2-3615-4513-820E-ABAA26AE871B}" sibTransId="{78D502D4-6BCC-43C4-AF27-F593E1B05A77}"/>
    <dgm:cxn modelId="{91F96389-6281-458B-BB09-387E917888E4}" type="presOf" srcId="{611C3A49-03F2-4860-925A-5FF32508545D}" destId="{E116BA10-22DB-4D7E-9DF2-8CD3C45EEE35}" srcOrd="0" destOrd="0" presId="urn:microsoft.com/office/officeart/2005/8/layout/hierarchy3"/>
    <dgm:cxn modelId="{982CD592-0984-4551-8C5B-676DDE1C5A1E}" type="presOf" srcId="{01B9498C-C142-4A1E-BE41-4939EE2C76A8}" destId="{2F2141E2-4D69-4C4B-BB85-A9E7FC723721}" srcOrd="0" destOrd="0" presId="urn:microsoft.com/office/officeart/2005/8/layout/hierarchy3"/>
    <dgm:cxn modelId="{30251397-7208-4465-AC58-68FFE18ABE8B}" srcId="{0CA46E8D-B4E7-4764-B810-4648BEA14FB6}" destId="{01B9498C-C142-4A1E-BE41-4939EE2C76A8}" srcOrd="1" destOrd="0" parTransId="{344A5146-7534-45FF-A667-D85C9B717490}" sibTransId="{B0386474-5AE9-4D57-943F-740D76A5C964}"/>
    <dgm:cxn modelId="{BB040DA9-54D2-46C8-B354-5F37E25107BB}" type="presOf" srcId="{CFA294B9-B6B6-4E61-8DAC-BFAD1FBB5996}" destId="{593509BE-7612-41DC-84F1-FFAD525262C9}" srcOrd="0" destOrd="1" presId="urn:microsoft.com/office/officeart/2005/8/layout/hierarchy3"/>
    <dgm:cxn modelId="{B0A13CB1-1E21-469F-BB8A-E46A16D8F643}" srcId="{01B9498C-C142-4A1E-BE41-4939EE2C76A8}" destId="{01954216-BD06-41FD-97E5-C61AE7C32934}" srcOrd="1" destOrd="0" parTransId="{9DECCFAA-EFE7-4903-AFEC-86DC6C074894}" sibTransId="{687D91BA-81C4-4F9C-83D8-3CFAE41B6619}"/>
    <dgm:cxn modelId="{4558A8B3-B3A9-4872-8388-281BA5808C05}" type="presOf" srcId="{CDF5B0A5-FDA9-4366-A89B-3B5B1DE45D79}" destId="{57EE7440-F386-4966-BBDA-D3E5C229FCA9}" srcOrd="0" destOrd="1" presId="urn:microsoft.com/office/officeart/2005/8/layout/hierarchy3"/>
    <dgm:cxn modelId="{20734EBC-5CBA-4BC0-9AF1-F866EDDDD09E}" type="presOf" srcId="{8E68CF81-FD7A-44A1-9D01-E1B5B9F66A76}" destId="{B64361A6-D35E-4C2F-AAC9-05BB9BF66285}" srcOrd="0" destOrd="0" presId="urn:microsoft.com/office/officeart/2005/8/layout/hierarchy3"/>
    <dgm:cxn modelId="{C341E9C3-8706-4DC7-AC38-47E62AA1374A}" srcId="{3EF44244-B32D-4AE7-BF36-CCE030A50A48}" destId="{2FE231D4-18B2-4375-B99C-4775E19DFFBE}" srcOrd="1" destOrd="0" parTransId="{8E68CF81-FD7A-44A1-9D01-E1B5B9F66A76}" sibTransId="{F173EBB7-45D4-4D35-9471-4F8FCE2C949E}"/>
    <dgm:cxn modelId="{9ABF2CDA-167A-4E2D-8E82-D69C703FC62E}" type="presOf" srcId="{DD881DB6-55C9-4915-8FE4-1A9FDD2D2476}" destId="{593509BE-7612-41DC-84F1-FFAD525262C9}" srcOrd="0" destOrd="0" presId="urn:microsoft.com/office/officeart/2005/8/layout/hierarchy3"/>
    <dgm:cxn modelId="{FB331BDC-E2A3-4DE8-B507-B4F62372DCE5}" type="presOf" srcId="{66C1D697-763C-4B86-AFCF-D267F2746576}" destId="{506451C5-496A-499E-BC76-D4F73F202563}" srcOrd="0" destOrd="1" presId="urn:microsoft.com/office/officeart/2005/8/layout/hierarchy3"/>
    <dgm:cxn modelId="{187DB1E2-D7DF-4AD6-BFA5-9C6E9ABBD9FA}" type="presOf" srcId="{8FD448A1-50A4-4720-9F29-125D544A7BDC}" destId="{C54F85CC-85F1-4313-98EC-FB5305CD2162}" srcOrd="0" destOrd="0" presId="urn:microsoft.com/office/officeart/2005/8/layout/hierarchy3"/>
    <dgm:cxn modelId="{BFE432E3-576B-4195-8151-40881DE4237F}" srcId="{210742EA-7D5F-4B1C-A324-61ACF60C48A8}" destId="{6585C831-9B68-427D-B0EE-4D52E8286D99}" srcOrd="0" destOrd="0" parTransId="{7655AFFB-449A-4B78-BB41-C6FDBFBA851F}" sibTransId="{1EA31874-B4BC-448A-96D0-2920C0616CC5}"/>
    <dgm:cxn modelId="{061641F5-2564-45D2-9938-695C77F4089F}" srcId="{2FE231D4-18B2-4375-B99C-4775E19DFFBE}" destId="{66C1D697-763C-4B86-AFCF-D267F2746576}" srcOrd="0" destOrd="0" parTransId="{1BDA494F-3744-4083-9B5D-27F4761DD25B}" sibTransId="{0DD1E64B-3826-471C-859F-EC43A14390A7}"/>
    <dgm:cxn modelId="{88CFA4F6-BA72-45E5-AE42-1F2BB2E3E421}" type="presOf" srcId="{9DECCFAA-EFE7-4903-AFEC-86DC6C074894}" destId="{4FBBA155-BC00-43D5-81C6-DBD278EFF3DA}" srcOrd="0" destOrd="0" presId="urn:microsoft.com/office/officeart/2005/8/layout/hierarchy3"/>
    <dgm:cxn modelId="{A9B875F7-032F-4502-AF9F-0E59B8AA9F74}" srcId="{01B9498C-C142-4A1E-BE41-4939EE2C76A8}" destId="{DD881DB6-55C9-4915-8FE4-1A9FDD2D2476}" srcOrd="0" destOrd="0" parTransId="{611C3A49-03F2-4860-925A-5FF32508545D}" sibTransId="{7864591A-EF3D-4E71-A9B9-482C3FDD33DE}"/>
    <dgm:cxn modelId="{8BC6B6F9-24D2-4ECE-8947-AAE2E5725839}" type="presOf" srcId="{5F012C20-9161-4B6A-ADDF-B8987BC1FB1A}" destId="{C54F85CC-85F1-4313-98EC-FB5305CD2162}" srcOrd="0" destOrd="1" presId="urn:microsoft.com/office/officeart/2005/8/layout/hierarchy3"/>
    <dgm:cxn modelId="{5C1B89FC-1AE3-4145-9788-C17ABEE95CF9}" srcId="{DD881DB6-55C9-4915-8FE4-1A9FDD2D2476}" destId="{CFA294B9-B6B6-4E61-8DAC-BFAD1FBB5996}" srcOrd="0" destOrd="0" parTransId="{F3E7833C-CEEC-42B8-AA1C-82400374A300}" sibTransId="{E9418069-4C04-44F6-9C82-8446693E225E}"/>
    <dgm:cxn modelId="{E3A93365-9EB3-446E-A3EF-0603AAEBB602}" type="presParOf" srcId="{8BB0E91D-3B6D-4B2E-BBAE-78390BFF18AC}" destId="{65B1D7EF-38DB-4294-8D21-DF506381B55E}" srcOrd="0" destOrd="0" presId="urn:microsoft.com/office/officeart/2005/8/layout/hierarchy3"/>
    <dgm:cxn modelId="{7B826657-D636-4C20-8877-3828E1A07B35}" type="presParOf" srcId="{65B1D7EF-38DB-4294-8D21-DF506381B55E}" destId="{69A4CB12-C326-4694-A2F4-EB44590AA880}" srcOrd="0" destOrd="0" presId="urn:microsoft.com/office/officeart/2005/8/layout/hierarchy3"/>
    <dgm:cxn modelId="{3F842601-6F70-44D2-8C2E-65E468D9A528}" type="presParOf" srcId="{69A4CB12-C326-4694-A2F4-EB44590AA880}" destId="{C265C134-7CBD-40EB-B1E1-7261FA03209E}" srcOrd="0" destOrd="0" presId="urn:microsoft.com/office/officeart/2005/8/layout/hierarchy3"/>
    <dgm:cxn modelId="{C7E47918-49CF-4595-A8E4-134A94175A0D}" type="presParOf" srcId="{69A4CB12-C326-4694-A2F4-EB44590AA880}" destId="{8A5BCB11-8EB1-46CE-A1AD-8414480EF10F}" srcOrd="1" destOrd="0" presId="urn:microsoft.com/office/officeart/2005/8/layout/hierarchy3"/>
    <dgm:cxn modelId="{960EBFF8-B6A6-43F4-A111-A9D3015001A4}" type="presParOf" srcId="{65B1D7EF-38DB-4294-8D21-DF506381B55E}" destId="{98022AC0-0779-4493-9ECE-DB8948768229}" srcOrd="1" destOrd="0" presId="urn:microsoft.com/office/officeart/2005/8/layout/hierarchy3"/>
    <dgm:cxn modelId="{DDCF8577-CFB8-483D-B7A9-DBA6C889F7AC}" type="presParOf" srcId="{98022AC0-0779-4493-9ECE-DB8948768229}" destId="{A44F91D5-1672-47CA-8EEE-7FEEE8633CEE}" srcOrd="0" destOrd="0" presId="urn:microsoft.com/office/officeart/2005/8/layout/hierarchy3"/>
    <dgm:cxn modelId="{E67EC6B2-EB9F-466D-93F6-F2B665692487}" type="presParOf" srcId="{98022AC0-0779-4493-9ECE-DB8948768229}" destId="{C54F85CC-85F1-4313-98EC-FB5305CD2162}" srcOrd="1" destOrd="0" presId="urn:microsoft.com/office/officeart/2005/8/layout/hierarchy3"/>
    <dgm:cxn modelId="{BDF2C9C4-42C3-4D30-8A58-980AC6E92185}" type="presParOf" srcId="{98022AC0-0779-4493-9ECE-DB8948768229}" destId="{B64361A6-D35E-4C2F-AAC9-05BB9BF66285}" srcOrd="2" destOrd="0" presId="urn:microsoft.com/office/officeart/2005/8/layout/hierarchy3"/>
    <dgm:cxn modelId="{6655F520-5B33-41E1-92F1-76569A439D56}" type="presParOf" srcId="{98022AC0-0779-4493-9ECE-DB8948768229}" destId="{506451C5-496A-499E-BC76-D4F73F202563}" srcOrd="3" destOrd="0" presId="urn:microsoft.com/office/officeart/2005/8/layout/hierarchy3"/>
    <dgm:cxn modelId="{D711C4F3-6047-4920-AC51-8043E79331C5}" type="presParOf" srcId="{98022AC0-0779-4493-9ECE-DB8948768229}" destId="{CCDB6DAB-C9DE-44EF-8E2A-CBE7B5CCE978}" srcOrd="4" destOrd="0" presId="urn:microsoft.com/office/officeart/2005/8/layout/hierarchy3"/>
    <dgm:cxn modelId="{EACE8A68-6733-4758-9A2C-A0DA0827EEEF}" type="presParOf" srcId="{98022AC0-0779-4493-9ECE-DB8948768229}" destId="{04A015AA-37B8-4095-B692-918642C9235F}" srcOrd="5" destOrd="0" presId="urn:microsoft.com/office/officeart/2005/8/layout/hierarchy3"/>
    <dgm:cxn modelId="{B44FE2B4-2EFE-47F1-B61D-7128D8A16A24}" type="presParOf" srcId="{8BB0E91D-3B6D-4B2E-BBAE-78390BFF18AC}" destId="{313BB23B-5775-471A-A544-D8D234B3F1D3}" srcOrd="1" destOrd="0" presId="urn:microsoft.com/office/officeart/2005/8/layout/hierarchy3"/>
    <dgm:cxn modelId="{E14E5722-5AD4-4EFD-A7BF-991D26D1A1BF}" type="presParOf" srcId="{313BB23B-5775-471A-A544-D8D234B3F1D3}" destId="{99B6154B-52E5-4D46-8DE6-013C469DE00C}" srcOrd="0" destOrd="0" presId="urn:microsoft.com/office/officeart/2005/8/layout/hierarchy3"/>
    <dgm:cxn modelId="{42CC2DA3-B872-441D-89D6-94AAA7DA7C76}" type="presParOf" srcId="{99B6154B-52E5-4D46-8DE6-013C469DE00C}" destId="{2F2141E2-4D69-4C4B-BB85-A9E7FC723721}" srcOrd="0" destOrd="0" presId="urn:microsoft.com/office/officeart/2005/8/layout/hierarchy3"/>
    <dgm:cxn modelId="{738A37FA-2F0D-4B8C-BC3D-9E1E8032380D}" type="presParOf" srcId="{99B6154B-52E5-4D46-8DE6-013C469DE00C}" destId="{201D9D5A-44BE-4230-A72E-08E3BE6FB038}" srcOrd="1" destOrd="0" presId="urn:microsoft.com/office/officeart/2005/8/layout/hierarchy3"/>
    <dgm:cxn modelId="{2997F02C-5007-416F-8E67-69CB66EBF4EC}" type="presParOf" srcId="{313BB23B-5775-471A-A544-D8D234B3F1D3}" destId="{8FF1BE21-7E78-480B-BFF4-33CB7F86DEB9}" srcOrd="1" destOrd="0" presId="urn:microsoft.com/office/officeart/2005/8/layout/hierarchy3"/>
    <dgm:cxn modelId="{1972888A-7B0B-48E7-9204-3DFC905D2BE6}" type="presParOf" srcId="{8FF1BE21-7E78-480B-BFF4-33CB7F86DEB9}" destId="{E116BA10-22DB-4D7E-9DF2-8CD3C45EEE35}" srcOrd="0" destOrd="0" presId="urn:microsoft.com/office/officeart/2005/8/layout/hierarchy3"/>
    <dgm:cxn modelId="{138DF9F7-5A4B-4520-BD84-3BD8ED502122}" type="presParOf" srcId="{8FF1BE21-7E78-480B-BFF4-33CB7F86DEB9}" destId="{593509BE-7612-41DC-84F1-FFAD525262C9}" srcOrd="1" destOrd="0" presId="urn:microsoft.com/office/officeart/2005/8/layout/hierarchy3"/>
    <dgm:cxn modelId="{22DFE4DB-1175-4352-9DCD-CD698B9362D2}" type="presParOf" srcId="{8FF1BE21-7E78-480B-BFF4-33CB7F86DEB9}" destId="{4FBBA155-BC00-43D5-81C6-DBD278EFF3DA}" srcOrd="2" destOrd="0" presId="urn:microsoft.com/office/officeart/2005/8/layout/hierarchy3"/>
    <dgm:cxn modelId="{2782E5B7-C5C2-46E6-829D-4017EDDC5EB5}" type="presParOf" srcId="{8FF1BE21-7E78-480B-BFF4-33CB7F86DEB9}" destId="{C5F0355C-4DA3-45D4-840F-49AE1F7A369E}" srcOrd="3" destOrd="0" presId="urn:microsoft.com/office/officeart/2005/8/layout/hierarchy3"/>
    <dgm:cxn modelId="{FC566431-2F63-4987-84C0-A180FF2B6827}" type="presParOf" srcId="{8FF1BE21-7E78-480B-BFF4-33CB7F86DEB9}" destId="{BC829410-3692-40A6-9D24-30381A308E77}" srcOrd="4" destOrd="0" presId="urn:microsoft.com/office/officeart/2005/8/layout/hierarchy3"/>
    <dgm:cxn modelId="{1C31F3CF-C23E-463C-8A7C-FA483AA90EEF}" type="presParOf" srcId="{8FF1BE21-7E78-480B-BFF4-33CB7F86DEB9}" destId="{57EE7440-F386-4966-BBDA-D3E5C229FCA9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E909F7B-BCEC-49E3-9B7D-50B2A9CE25B0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E07F92B-2CA6-41D7-B520-63E0549AA69E}">
      <dgm:prSet phldrT="[Текст]" custT="1"/>
      <dgm:spPr>
        <a:solidFill>
          <a:srgbClr val="FFCC66"/>
        </a:solidFill>
      </dgm:spPr>
      <dgm:t>
        <a:bodyPr/>
        <a:lstStyle/>
        <a:p>
          <a:r>
            <a:rPr lang="ru-RU" sz="2000" dirty="0">
              <a:solidFill>
                <a:schemeClr val="tx1"/>
              </a:solidFill>
            </a:rPr>
            <a:t>Формирование файла со списком студентов в </a:t>
          </a:r>
          <a:r>
            <a:rPr lang="ru-RU" sz="2000" dirty="0" err="1">
              <a:solidFill>
                <a:schemeClr val="tx1"/>
              </a:solidFill>
            </a:rPr>
            <a:t>КиД</a:t>
          </a:r>
          <a:endParaRPr lang="ru-RU" sz="2000" dirty="0">
            <a:solidFill>
              <a:schemeClr val="tx1"/>
            </a:solidFill>
          </a:endParaRPr>
        </a:p>
      </dgm:t>
    </dgm:pt>
    <dgm:pt modelId="{C46DE40A-F5C1-4FA9-8D11-D3D1BA9A831E}" type="parTrans" cxnId="{1994384C-A715-40E9-BA57-CF9EDED6E87C}">
      <dgm:prSet/>
      <dgm:spPr/>
      <dgm:t>
        <a:bodyPr/>
        <a:lstStyle/>
        <a:p>
          <a:endParaRPr lang="ru-RU"/>
        </a:p>
      </dgm:t>
    </dgm:pt>
    <dgm:pt modelId="{67CE6506-3889-4476-B3A5-BC61270ACDD6}" type="sibTrans" cxnId="{1994384C-A715-40E9-BA57-CF9EDED6E87C}">
      <dgm:prSet/>
      <dgm:spPr>
        <a:solidFill>
          <a:srgbClr val="FFCC66">
            <a:alpha val="90000"/>
          </a:srgbClr>
        </a:solidFill>
      </dgm:spPr>
      <dgm:t>
        <a:bodyPr/>
        <a:lstStyle/>
        <a:p>
          <a:endParaRPr lang="ru-RU"/>
        </a:p>
      </dgm:t>
    </dgm:pt>
    <dgm:pt modelId="{1FCEA371-AFC2-44C4-82E3-80EF09F33E92}">
      <dgm:prSet phldrT="[Текст]" custT="1"/>
      <dgm:spPr>
        <a:solidFill>
          <a:srgbClr val="FFCC66"/>
        </a:solidFill>
      </dgm:spPr>
      <dgm:t>
        <a:bodyPr/>
        <a:lstStyle/>
        <a:p>
          <a:r>
            <a:rPr lang="ru-RU" sz="2000" dirty="0">
              <a:solidFill>
                <a:schemeClr val="tx1"/>
              </a:solidFill>
            </a:rPr>
            <a:t>Загрузка сформированного файла в Витрину студентов</a:t>
          </a:r>
        </a:p>
      </dgm:t>
    </dgm:pt>
    <dgm:pt modelId="{45AB3598-F495-4520-B2B4-72531F10A9D8}" type="parTrans" cxnId="{18991420-5745-444B-8D43-E5240B8011A6}">
      <dgm:prSet/>
      <dgm:spPr/>
      <dgm:t>
        <a:bodyPr/>
        <a:lstStyle/>
        <a:p>
          <a:endParaRPr lang="ru-RU"/>
        </a:p>
      </dgm:t>
    </dgm:pt>
    <dgm:pt modelId="{28CE9BB4-3A9F-4F9F-A739-792261B5AD45}" type="sibTrans" cxnId="{18991420-5745-444B-8D43-E5240B8011A6}">
      <dgm:prSet/>
      <dgm:spPr>
        <a:solidFill>
          <a:srgbClr val="FF9933"/>
        </a:solidFill>
      </dgm:spPr>
      <dgm:t>
        <a:bodyPr/>
        <a:lstStyle/>
        <a:p>
          <a:endParaRPr lang="ru-RU"/>
        </a:p>
      </dgm:t>
    </dgm:pt>
    <dgm:pt modelId="{D416D1FF-86F7-4062-A2B1-3C471B1FFFFA}">
      <dgm:prSet phldrT="[Текст]" custT="1"/>
      <dgm:spPr>
        <a:solidFill>
          <a:srgbClr val="FFCC66"/>
        </a:solidFill>
      </dgm:spPr>
      <dgm:t>
        <a:bodyPr/>
        <a:lstStyle/>
        <a:p>
          <a:r>
            <a:rPr lang="ru-RU" sz="2000" dirty="0">
              <a:solidFill>
                <a:schemeClr val="tx1"/>
              </a:solidFill>
            </a:rPr>
            <a:t>Получение </a:t>
          </a:r>
          <a:r>
            <a:rPr lang="en-US" sz="2000" dirty="0">
              <a:solidFill>
                <a:schemeClr val="tx1"/>
              </a:solidFill>
            </a:rPr>
            <a:t>UID</a:t>
          </a:r>
          <a:r>
            <a:rPr lang="ru-RU" sz="2000" dirty="0">
              <a:solidFill>
                <a:schemeClr val="tx1"/>
              </a:solidFill>
            </a:rPr>
            <a:t> записи ГИР ВУ</a:t>
          </a:r>
        </a:p>
      </dgm:t>
    </dgm:pt>
    <dgm:pt modelId="{A98B2BC4-3FA2-439B-BAFE-906D710843EB}" type="parTrans" cxnId="{7F0DF393-0D61-499D-A6A2-19053FE45F94}">
      <dgm:prSet/>
      <dgm:spPr/>
      <dgm:t>
        <a:bodyPr/>
        <a:lstStyle/>
        <a:p>
          <a:endParaRPr lang="ru-RU"/>
        </a:p>
      </dgm:t>
    </dgm:pt>
    <dgm:pt modelId="{BDC5809A-4D26-4DE6-B315-10C0D215BE2A}" type="sibTrans" cxnId="{7F0DF393-0D61-499D-A6A2-19053FE45F94}">
      <dgm:prSet/>
      <dgm:spPr>
        <a:solidFill>
          <a:srgbClr val="CC6600"/>
        </a:solidFill>
      </dgm:spPr>
      <dgm:t>
        <a:bodyPr/>
        <a:lstStyle/>
        <a:p>
          <a:endParaRPr lang="ru-RU"/>
        </a:p>
      </dgm:t>
    </dgm:pt>
    <dgm:pt modelId="{E5715AF8-D0A8-4878-B944-CCCE3CB3A0CD}">
      <dgm:prSet phldrT="[Текст]" custT="1"/>
      <dgm:spPr>
        <a:solidFill>
          <a:srgbClr val="FFCC66"/>
        </a:solidFill>
      </dgm:spPr>
      <dgm:t>
        <a:bodyPr/>
        <a:lstStyle/>
        <a:p>
          <a:r>
            <a:rPr lang="ru-RU" sz="2000" dirty="0">
              <a:solidFill>
                <a:schemeClr val="tx1"/>
              </a:solidFill>
            </a:rPr>
            <a:t>Загрузка файла с </a:t>
          </a:r>
          <a:r>
            <a:rPr lang="en-US" sz="2000" dirty="0">
              <a:solidFill>
                <a:schemeClr val="tx1"/>
              </a:solidFill>
            </a:rPr>
            <a:t>UID </a:t>
          </a:r>
          <a:r>
            <a:rPr lang="ru-RU" sz="2000" dirty="0">
              <a:solidFill>
                <a:schemeClr val="tx1"/>
              </a:solidFill>
            </a:rPr>
            <a:t>в 1С:Университет ПРОФ</a:t>
          </a:r>
        </a:p>
      </dgm:t>
    </dgm:pt>
    <dgm:pt modelId="{84E60349-3FD1-4BAA-BEF5-A0CBB1AAB76F}" type="parTrans" cxnId="{321259E2-9011-4E6F-86BE-16905BA22138}">
      <dgm:prSet/>
      <dgm:spPr/>
      <dgm:t>
        <a:bodyPr/>
        <a:lstStyle/>
        <a:p>
          <a:endParaRPr lang="ru-RU"/>
        </a:p>
      </dgm:t>
    </dgm:pt>
    <dgm:pt modelId="{B43878B5-367D-4007-9F49-FD41E2C8B0D8}" type="sibTrans" cxnId="{321259E2-9011-4E6F-86BE-16905BA22138}">
      <dgm:prSet/>
      <dgm:spPr>
        <a:solidFill>
          <a:srgbClr val="CC3300"/>
        </a:solidFill>
      </dgm:spPr>
      <dgm:t>
        <a:bodyPr/>
        <a:lstStyle/>
        <a:p>
          <a:endParaRPr lang="ru-RU"/>
        </a:p>
      </dgm:t>
    </dgm:pt>
    <dgm:pt modelId="{DBDDFF7B-3F75-4F54-85F5-9499B5ED71C2}">
      <dgm:prSet phldrT="[Текст]" custT="1"/>
      <dgm:spPr>
        <a:solidFill>
          <a:srgbClr val="FFCC66"/>
        </a:solidFill>
      </dgm:spPr>
      <dgm:t>
        <a:bodyPr/>
        <a:lstStyle/>
        <a:p>
          <a:r>
            <a:rPr lang="ru-RU" sz="2000" dirty="0">
              <a:solidFill>
                <a:schemeClr val="tx1"/>
              </a:solidFill>
            </a:rPr>
            <a:t>Формирование файла с зачетными книгами </a:t>
          </a:r>
          <a:endParaRPr lang="ru-RU" sz="2400" dirty="0">
            <a:solidFill>
              <a:schemeClr val="tx1"/>
            </a:solidFill>
          </a:endParaRPr>
        </a:p>
      </dgm:t>
    </dgm:pt>
    <dgm:pt modelId="{1167CC7B-1AE0-40F7-8942-CBB2240D9E10}" type="parTrans" cxnId="{9FFC05EA-6A79-480C-9709-F6ECB9201A07}">
      <dgm:prSet/>
      <dgm:spPr/>
      <dgm:t>
        <a:bodyPr/>
        <a:lstStyle/>
        <a:p>
          <a:endParaRPr lang="ru-RU"/>
        </a:p>
      </dgm:t>
    </dgm:pt>
    <dgm:pt modelId="{D3F05DB3-69A2-4F2D-A9DB-BE725558E53B}" type="sibTrans" cxnId="{9FFC05EA-6A79-480C-9709-F6ECB9201A07}">
      <dgm:prSet/>
      <dgm:spPr/>
      <dgm:t>
        <a:bodyPr/>
        <a:lstStyle/>
        <a:p>
          <a:endParaRPr lang="ru-RU"/>
        </a:p>
      </dgm:t>
    </dgm:pt>
    <dgm:pt modelId="{85870189-1369-4498-82DF-DB2E9C22D36C}">
      <dgm:prSet phldrT="[Текст]" custT="1"/>
      <dgm:spPr>
        <a:solidFill>
          <a:srgbClr val="FFCC66"/>
        </a:solidFill>
      </dgm:spPr>
      <dgm:t>
        <a:bodyPr/>
        <a:lstStyle/>
        <a:p>
          <a:r>
            <a:rPr lang="ru-RU" sz="2000" dirty="0">
              <a:solidFill>
                <a:schemeClr val="tx1"/>
              </a:solidFill>
            </a:rPr>
            <a:t>Выгрузка файла с зачетными книгами в Витрину студентов</a:t>
          </a:r>
          <a:endParaRPr lang="ru-RU" sz="2400" dirty="0">
            <a:solidFill>
              <a:schemeClr val="tx1"/>
            </a:solidFill>
          </a:endParaRPr>
        </a:p>
      </dgm:t>
    </dgm:pt>
    <dgm:pt modelId="{7A6DF74A-98D3-48AF-996F-F2F342ECB2C3}" type="parTrans" cxnId="{AD4AE358-D842-4A11-B487-2FD77F2AA132}">
      <dgm:prSet/>
      <dgm:spPr/>
      <dgm:t>
        <a:bodyPr/>
        <a:lstStyle/>
        <a:p>
          <a:endParaRPr lang="ru-RU"/>
        </a:p>
      </dgm:t>
    </dgm:pt>
    <dgm:pt modelId="{AF181925-7E70-468E-BF8A-D4E66C3445FA}" type="sibTrans" cxnId="{AD4AE358-D842-4A11-B487-2FD77F2AA132}">
      <dgm:prSet/>
      <dgm:spPr/>
      <dgm:t>
        <a:bodyPr/>
        <a:lstStyle/>
        <a:p>
          <a:endParaRPr lang="ru-RU"/>
        </a:p>
      </dgm:t>
    </dgm:pt>
    <dgm:pt modelId="{B323F6DD-4268-49B3-ACB9-324BD84EBE8C}" type="pres">
      <dgm:prSet presAssocID="{2E909F7B-BCEC-49E3-9B7D-50B2A9CE25B0}" presName="Name0" presStyleCnt="0">
        <dgm:presLayoutVars>
          <dgm:dir/>
          <dgm:animLvl val="lvl"/>
          <dgm:resizeHandles val="exact"/>
        </dgm:presLayoutVars>
      </dgm:prSet>
      <dgm:spPr/>
    </dgm:pt>
    <dgm:pt modelId="{19630448-3FAD-4150-AB64-2C2FD10DCEB0}" type="pres">
      <dgm:prSet presAssocID="{85870189-1369-4498-82DF-DB2E9C22D36C}" presName="boxAndChildren" presStyleCnt="0"/>
      <dgm:spPr/>
    </dgm:pt>
    <dgm:pt modelId="{FA804510-0600-4A92-A459-1BDA0CE432E1}" type="pres">
      <dgm:prSet presAssocID="{85870189-1369-4498-82DF-DB2E9C22D36C}" presName="parentTextBox" presStyleLbl="node1" presStyleIdx="0" presStyleCnt="6"/>
      <dgm:spPr/>
    </dgm:pt>
    <dgm:pt modelId="{7B5332A6-426A-488E-B7AD-7010E0C14400}" type="pres">
      <dgm:prSet presAssocID="{D3F05DB3-69A2-4F2D-A9DB-BE725558E53B}" presName="sp" presStyleCnt="0"/>
      <dgm:spPr/>
    </dgm:pt>
    <dgm:pt modelId="{868ADB46-F9F9-49CC-91E1-B2417A422C83}" type="pres">
      <dgm:prSet presAssocID="{DBDDFF7B-3F75-4F54-85F5-9499B5ED71C2}" presName="arrowAndChildren" presStyleCnt="0"/>
      <dgm:spPr/>
    </dgm:pt>
    <dgm:pt modelId="{4C6E3A42-2E20-4B6C-8058-E20DFA493E9C}" type="pres">
      <dgm:prSet presAssocID="{DBDDFF7B-3F75-4F54-85F5-9499B5ED71C2}" presName="parentTextArrow" presStyleLbl="node1" presStyleIdx="1" presStyleCnt="6"/>
      <dgm:spPr/>
    </dgm:pt>
    <dgm:pt modelId="{80B99092-D26B-4C1B-949E-95504D353F94}" type="pres">
      <dgm:prSet presAssocID="{B43878B5-367D-4007-9F49-FD41E2C8B0D8}" presName="sp" presStyleCnt="0"/>
      <dgm:spPr/>
    </dgm:pt>
    <dgm:pt modelId="{12CA0095-FB3A-4678-B248-D91B39938C57}" type="pres">
      <dgm:prSet presAssocID="{E5715AF8-D0A8-4878-B944-CCCE3CB3A0CD}" presName="arrowAndChildren" presStyleCnt="0"/>
      <dgm:spPr/>
    </dgm:pt>
    <dgm:pt modelId="{77300713-2A27-456C-876B-314B40317478}" type="pres">
      <dgm:prSet presAssocID="{E5715AF8-D0A8-4878-B944-CCCE3CB3A0CD}" presName="parentTextArrow" presStyleLbl="node1" presStyleIdx="2" presStyleCnt="6"/>
      <dgm:spPr/>
    </dgm:pt>
    <dgm:pt modelId="{C7D88918-12D9-41FA-AB93-72CC9C2772F9}" type="pres">
      <dgm:prSet presAssocID="{BDC5809A-4D26-4DE6-B315-10C0D215BE2A}" presName="sp" presStyleCnt="0"/>
      <dgm:spPr/>
    </dgm:pt>
    <dgm:pt modelId="{025A2CCD-595C-47CC-B69E-DFEEA58A097E}" type="pres">
      <dgm:prSet presAssocID="{D416D1FF-86F7-4062-A2B1-3C471B1FFFFA}" presName="arrowAndChildren" presStyleCnt="0"/>
      <dgm:spPr/>
    </dgm:pt>
    <dgm:pt modelId="{3C1A7716-90C3-4056-9236-1F5F2D3580BC}" type="pres">
      <dgm:prSet presAssocID="{D416D1FF-86F7-4062-A2B1-3C471B1FFFFA}" presName="parentTextArrow" presStyleLbl="node1" presStyleIdx="3" presStyleCnt="6"/>
      <dgm:spPr/>
    </dgm:pt>
    <dgm:pt modelId="{6596B9C9-9E78-4292-881D-BE8008D23DA1}" type="pres">
      <dgm:prSet presAssocID="{28CE9BB4-3A9F-4F9F-A739-792261B5AD45}" presName="sp" presStyleCnt="0"/>
      <dgm:spPr/>
    </dgm:pt>
    <dgm:pt modelId="{DDB30BC7-7E08-4A11-B26C-F70D3A99831B}" type="pres">
      <dgm:prSet presAssocID="{1FCEA371-AFC2-44C4-82E3-80EF09F33E92}" presName="arrowAndChildren" presStyleCnt="0"/>
      <dgm:spPr/>
    </dgm:pt>
    <dgm:pt modelId="{F2282181-1078-4486-A47C-5E8D5EB124BD}" type="pres">
      <dgm:prSet presAssocID="{1FCEA371-AFC2-44C4-82E3-80EF09F33E92}" presName="parentTextArrow" presStyleLbl="node1" presStyleIdx="4" presStyleCnt="6"/>
      <dgm:spPr/>
    </dgm:pt>
    <dgm:pt modelId="{FD7E775C-135F-4E27-B186-6F04E49C6912}" type="pres">
      <dgm:prSet presAssocID="{67CE6506-3889-4476-B3A5-BC61270ACDD6}" presName="sp" presStyleCnt="0"/>
      <dgm:spPr/>
    </dgm:pt>
    <dgm:pt modelId="{F8BEC572-E8E9-4FDD-814B-A7FAC34048C6}" type="pres">
      <dgm:prSet presAssocID="{3E07F92B-2CA6-41D7-B520-63E0549AA69E}" presName="arrowAndChildren" presStyleCnt="0"/>
      <dgm:spPr/>
    </dgm:pt>
    <dgm:pt modelId="{79561BD3-A444-4B57-9DD3-8F94CC36D356}" type="pres">
      <dgm:prSet presAssocID="{3E07F92B-2CA6-41D7-B520-63E0549AA69E}" presName="parentTextArrow" presStyleLbl="node1" presStyleIdx="5" presStyleCnt="6"/>
      <dgm:spPr/>
    </dgm:pt>
  </dgm:ptLst>
  <dgm:cxnLst>
    <dgm:cxn modelId="{1D4C5201-4211-4F0F-BEC6-D91B21527D9C}" type="presOf" srcId="{E5715AF8-D0A8-4878-B944-CCCE3CB3A0CD}" destId="{77300713-2A27-456C-876B-314B40317478}" srcOrd="0" destOrd="0" presId="urn:microsoft.com/office/officeart/2005/8/layout/process4"/>
    <dgm:cxn modelId="{D953B608-B842-4205-8377-E8CB66B9E562}" type="presOf" srcId="{3E07F92B-2CA6-41D7-B520-63E0549AA69E}" destId="{79561BD3-A444-4B57-9DD3-8F94CC36D356}" srcOrd="0" destOrd="0" presId="urn:microsoft.com/office/officeart/2005/8/layout/process4"/>
    <dgm:cxn modelId="{18991420-5745-444B-8D43-E5240B8011A6}" srcId="{2E909F7B-BCEC-49E3-9B7D-50B2A9CE25B0}" destId="{1FCEA371-AFC2-44C4-82E3-80EF09F33E92}" srcOrd="1" destOrd="0" parTransId="{45AB3598-F495-4520-B2B4-72531F10A9D8}" sibTransId="{28CE9BB4-3A9F-4F9F-A739-792261B5AD45}"/>
    <dgm:cxn modelId="{F793862A-0C4F-490B-B81F-E4AA154069E1}" type="presOf" srcId="{85870189-1369-4498-82DF-DB2E9C22D36C}" destId="{FA804510-0600-4A92-A459-1BDA0CE432E1}" srcOrd="0" destOrd="0" presId="urn:microsoft.com/office/officeart/2005/8/layout/process4"/>
    <dgm:cxn modelId="{3165DD64-640F-4A2B-BEAB-8959CD3766B2}" type="presOf" srcId="{DBDDFF7B-3F75-4F54-85F5-9499B5ED71C2}" destId="{4C6E3A42-2E20-4B6C-8058-E20DFA493E9C}" srcOrd="0" destOrd="0" presId="urn:microsoft.com/office/officeart/2005/8/layout/process4"/>
    <dgm:cxn modelId="{1994384C-A715-40E9-BA57-CF9EDED6E87C}" srcId="{2E909F7B-BCEC-49E3-9B7D-50B2A9CE25B0}" destId="{3E07F92B-2CA6-41D7-B520-63E0549AA69E}" srcOrd="0" destOrd="0" parTransId="{C46DE40A-F5C1-4FA9-8D11-D3D1BA9A831E}" sibTransId="{67CE6506-3889-4476-B3A5-BC61270ACDD6}"/>
    <dgm:cxn modelId="{0FB64671-2397-4B76-AD86-95986A138436}" type="presOf" srcId="{1FCEA371-AFC2-44C4-82E3-80EF09F33E92}" destId="{F2282181-1078-4486-A47C-5E8D5EB124BD}" srcOrd="0" destOrd="0" presId="urn:microsoft.com/office/officeart/2005/8/layout/process4"/>
    <dgm:cxn modelId="{B90A0052-8E7B-40C4-8911-763558B9AD72}" type="presOf" srcId="{D416D1FF-86F7-4062-A2B1-3C471B1FFFFA}" destId="{3C1A7716-90C3-4056-9236-1F5F2D3580BC}" srcOrd="0" destOrd="0" presId="urn:microsoft.com/office/officeart/2005/8/layout/process4"/>
    <dgm:cxn modelId="{AD4AE358-D842-4A11-B487-2FD77F2AA132}" srcId="{2E909F7B-BCEC-49E3-9B7D-50B2A9CE25B0}" destId="{85870189-1369-4498-82DF-DB2E9C22D36C}" srcOrd="5" destOrd="0" parTransId="{7A6DF74A-98D3-48AF-996F-F2F342ECB2C3}" sibTransId="{AF181925-7E70-468E-BF8A-D4E66C3445FA}"/>
    <dgm:cxn modelId="{7F0DF393-0D61-499D-A6A2-19053FE45F94}" srcId="{2E909F7B-BCEC-49E3-9B7D-50B2A9CE25B0}" destId="{D416D1FF-86F7-4062-A2B1-3C471B1FFFFA}" srcOrd="2" destOrd="0" parTransId="{A98B2BC4-3FA2-439B-BAFE-906D710843EB}" sibTransId="{BDC5809A-4D26-4DE6-B315-10C0D215BE2A}"/>
    <dgm:cxn modelId="{80078EAE-1997-49DD-B07A-FD0260B22E44}" type="presOf" srcId="{2E909F7B-BCEC-49E3-9B7D-50B2A9CE25B0}" destId="{B323F6DD-4268-49B3-ACB9-324BD84EBE8C}" srcOrd="0" destOrd="0" presId="urn:microsoft.com/office/officeart/2005/8/layout/process4"/>
    <dgm:cxn modelId="{321259E2-9011-4E6F-86BE-16905BA22138}" srcId="{2E909F7B-BCEC-49E3-9B7D-50B2A9CE25B0}" destId="{E5715AF8-D0A8-4878-B944-CCCE3CB3A0CD}" srcOrd="3" destOrd="0" parTransId="{84E60349-3FD1-4BAA-BEF5-A0CBB1AAB76F}" sibTransId="{B43878B5-367D-4007-9F49-FD41E2C8B0D8}"/>
    <dgm:cxn modelId="{9FFC05EA-6A79-480C-9709-F6ECB9201A07}" srcId="{2E909F7B-BCEC-49E3-9B7D-50B2A9CE25B0}" destId="{DBDDFF7B-3F75-4F54-85F5-9499B5ED71C2}" srcOrd="4" destOrd="0" parTransId="{1167CC7B-1AE0-40F7-8942-CBB2240D9E10}" sibTransId="{D3F05DB3-69A2-4F2D-A9DB-BE725558E53B}"/>
    <dgm:cxn modelId="{2BF3A357-0B08-4A5A-AC5B-222FDBFCD708}" type="presParOf" srcId="{B323F6DD-4268-49B3-ACB9-324BD84EBE8C}" destId="{19630448-3FAD-4150-AB64-2C2FD10DCEB0}" srcOrd="0" destOrd="0" presId="urn:microsoft.com/office/officeart/2005/8/layout/process4"/>
    <dgm:cxn modelId="{0CE938DA-3BBE-4D0D-BCF5-61C1917451F9}" type="presParOf" srcId="{19630448-3FAD-4150-AB64-2C2FD10DCEB0}" destId="{FA804510-0600-4A92-A459-1BDA0CE432E1}" srcOrd="0" destOrd="0" presId="urn:microsoft.com/office/officeart/2005/8/layout/process4"/>
    <dgm:cxn modelId="{59CCE96A-A157-4447-8D28-DE700AF43ED0}" type="presParOf" srcId="{B323F6DD-4268-49B3-ACB9-324BD84EBE8C}" destId="{7B5332A6-426A-488E-B7AD-7010E0C14400}" srcOrd="1" destOrd="0" presId="urn:microsoft.com/office/officeart/2005/8/layout/process4"/>
    <dgm:cxn modelId="{A86FCAA0-9041-46D8-8B33-8AFBC00E8565}" type="presParOf" srcId="{B323F6DD-4268-49B3-ACB9-324BD84EBE8C}" destId="{868ADB46-F9F9-49CC-91E1-B2417A422C83}" srcOrd="2" destOrd="0" presId="urn:microsoft.com/office/officeart/2005/8/layout/process4"/>
    <dgm:cxn modelId="{43C620FB-0A77-4802-8C9C-DED40D626954}" type="presParOf" srcId="{868ADB46-F9F9-49CC-91E1-B2417A422C83}" destId="{4C6E3A42-2E20-4B6C-8058-E20DFA493E9C}" srcOrd="0" destOrd="0" presId="urn:microsoft.com/office/officeart/2005/8/layout/process4"/>
    <dgm:cxn modelId="{89825269-8339-4603-A000-E74EAAE27A44}" type="presParOf" srcId="{B323F6DD-4268-49B3-ACB9-324BD84EBE8C}" destId="{80B99092-D26B-4C1B-949E-95504D353F94}" srcOrd="3" destOrd="0" presId="urn:microsoft.com/office/officeart/2005/8/layout/process4"/>
    <dgm:cxn modelId="{76ADB904-8635-437D-AB06-E314A98699E7}" type="presParOf" srcId="{B323F6DD-4268-49B3-ACB9-324BD84EBE8C}" destId="{12CA0095-FB3A-4678-B248-D91B39938C57}" srcOrd="4" destOrd="0" presId="urn:microsoft.com/office/officeart/2005/8/layout/process4"/>
    <dgm:cxn modelId="{5DA9A9C3-53B2-42D0-82DB-1FEC33CDDD05}" type="presParOf" srcId="{12CA0095-FB3A-4678-B248-D91B39938C57}" destId="{77300713-2A27-456C-876B-314B40317478}" srcOrd="0" destOrd="0" presId="urn:microsoft.com/office/officeart/2005/8/layout/process4"/>
    <dgm:cxn modelId="{9934D1A8-E080-48FE-ADBE-E3AC8503409A}" type="presParOf" srcId="{B323F6DD-4268-49B3-ACB9-324BD84EBE8C}" destId="{C7D88918-12D9-41FA-AB93-72CC9C2772F9}" srcOrd="5" destOrd="0" presId="urn:microsoft.com/office/officeart/2005/8/layout/process4"/>
    <dgm:cxn modelId="{A15E8D32-A5A2-49F3-9AD6-69C72F1339A9}" type="presParOf" srcId="{B323F6DD-4268-49B3-ACB9-324BD84EBE8C}" destId="{025A2CCD-595C-47CC-B69E-DFEEA58A097E}" srcOrd="6" destOrd="0" presId="urn:microsoft.com/office/officeart/2005/8/layout/process4"/>
    <dgm:cxn modelId="{AA3E9EAF-A8CC-4121-B365-49C9F53D0AE2}" type="presParOf" srcId="{025A2CCD-595C-47CC-B69E-DFEEA58A097E}" destId="{3C1A7716-90C3-4056-9236-1F5F2D3580BC}" srcOrd="0" destOrd="0" presId="urn:microsoft.com/office/officeart/2005/8/layout/process4"/>
    <dgm:cxn modelId="{FD635CA6-C71B-4DE3-A733-0B565BCF1377}" type="presParOf" srcId="{B323F6DD-4268-49B3-ACB9-324BD84EBE8C}" destId="{6596B9C9-9E78-4292-881D-BE8008D23DA1}" srcOrd="7" destOrd="0" presId="urn:microsoft.com/office/officeart/2005/8/layout/process4"/>
    <dgm:cxn modelId="{6622AB69-8E03-45FA-B482-A56F16178DE7}" type="presParOf" srcId="{B323F6DD-4268-49B3-ACB9-324BD84EBE8C}" destId="{DDB30BC7-7E08-4A11-B26C-F70D3A99831B}" srcOrd="8" destOrd="0" presId="urn:microsoft.com/office/officeart/2005/8/layout/process4"/>
    <dgm:cxn modelId="{4EABE5C4-0C74-487D-B173-E820DEDB00C1}" type="presParOf" srcId="{DDB30BC7-7E08-4A11-B26C-F70D3A99831B}" destId="{F2282181-1078-4486-A47C-5E8D5EB124BD}" srcOrd="0" destOrd="0" presId="urn:microsoft.com/office/officeart/2005/8/layout/process4"/>
    <dgm:cxn modelId="{7884623D-BFBD-46AF-AD95-29A774E9DAA6}" type="presParOf" srcId="{B323F6DD-4268-49B3-ACB9-324BD84EBE8C}" destId="{FD7E775C-135F-4E27-B186-6F04E49C6912}" srcOrd="9" destOrd="0" presId="urn:microsoft.com/office/officeart/2005/8/layout/process4"/>
    <dgm:cxn modelId="{DDFC2791-BAD6-43AE-A01A-5072399ECBFF}" type="presParOf" srcId="{B323F6DD-4268-49B3-ACB9-324BD84EBE8C}" destId="{F8BEC572-E8E9-4FDD-814B-A7FAC34048C6}" srcOrd="10" destOrd="0" presId="urn:microsoft.com/office/officeart/2005/8/layout/process4"/>
    <dgm:cxn modelId="{5EE4C5DF-D8E3-418A-B143-DEA2A51FCEAE}" type="presParOf" srcId="{F8BEC572-E8E9-4FDD-814B-A7FAC34048C6}" destId="{79561BD3-A444-4B57-9DD3-8F94CC36D356}" srcOrd="0" destOrd="0" presId="urn:microsoft.com/office/officeart/2005/8/layout/process4"/>
  </dgm:cxnLst>
  <dgm:bg/>
  <dgm:whole>
    <a:ln>
      <a:solidFill>
        <a:schemeClr val="bg1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1A16CA-58A2-44F9-BC0A-2C7B1021AA33}">
      <dsp:nvSpPr>
        <dsp:cNvPr id="0" name=""/>
        <dsp:cNvSpPr/>
      </dsp:nvSpPr>
      <dsp:spPr>
        <a:xfrm rot="16200000">
          <a:off x="-1214897" y="1215873"/>
          <a:ext cx="4968552" cy="2536805"/>
        </a:xfrm>
        <a:prstGeom prst="flowChartManualOperation">
          <a:avLst/>
        </a:prstGeom>
        <a:solidFill>
          <a:srgbClr val="CC33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0" tIns="0" rIns="147385" bIns="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>
              <a:solidFill>
                <a:schemeClr val="bg1"/>
              </a:solidFill>
              <a:latin typeface="PT Sans"/>
            </a:rPr>
            <a:t>1С:Университет ПРОФ</a:t>
          </a:r>
          <a:endParaRPr lang="ru-RU" sz="2300" kern="1200" dirty="0">
            <a:solidFill>
              <a:schemeClr val="bg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b="1" i="0" kern="1200" dirty="0"/>
            <a:t>10 октября 2024 года</a:t>
          </a:r>
          <a:r>
            <a:rPr lang="ru-RU" sz="1800" b="0" i="0" kern="1200" dirty="0"/>
            <a:t> </a:t>
          </a:r>
          <a:r>
            <a:rPr lang="ru-RU" sz="1800" b="0" i="0" kern="1200" dirty="0" err="1"/>
            <a:t>года</a:t>
          </a:r>
          <a:r>
            <a:rPr lang="ru-RU" sz="1800" b="0" i="0" kern="1200" dirty="0"/>
            <a:t> вышел новый релиз «1С:Университет. Версия 2.0.32.4».</a:t>
          </a:r>
          <a:endParaRPr lang="ru-RU" sz="1800" kern="1200" dirty="0">
            <a:solidFill>
              <a:schemeClr val="bg1"/>
            </a:solidFill>
          </a:endParaRPr>
        </a:p>
      </dsp:txBody>
      <dsp:txXfrm rot="5400000">
        <a:off x="976" y="993710"/>
        <a:ext cx="2536805" cy="2981132"/>
      </dsp:txXfrm>
    </dsp:sp>
    <dsp:sp modelId="{2B8693B5-1879-4241-8747-5D72530F22D9}">
      <dsp:nvSpPr>
        <dsp:cNvPr id="0" name=""/>
        <dsp:cNvSpPr/>
      </dsp:nvSpPr>
      <dsp:spPr>
        <a:xfrm rot="16200000">
          <a:off x="1512168" y="1215873"/>
          <a:ext cx="4968552" cy="2536805"/>
        </a:xfrm>
        <a:prstGeom prst="flowChartManualOperation">
          <a:avLst/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0" tIns="0" rIns="147385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0" i="0" kern="1200" dirty="0">
              <a:solidFill>
                <a:schemeClr val="bg1"/>
              </a:solidFill>
            </a:rPr>
            <a:t>1С:Университет </a:t>
          </a:r>
          <a:r>
            <a:rPr lang="ru-RU" sz="2300" kern="1200" dirty="0">
              <a:solidFill>
                <a:schemeClr val="bg1"/>
              </a:solidFill>
              <a:latin typeface="PT Sans"/>
            </a:rPr>
            <a:t>ПРОФ</a:t>
          </a:r>
          <a:endParaRPr lang="ru-RU" sz="2300" kern="1200" dirty="0">
            <a:solidFill>
              <a:schemeClr val="bg1"/>
            </a:solidFill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dirty="0">
              <a:solidFill>
                <a:schemeClr val="bg1"/>
              </a:solidFill>
            </a:rPr>
            <a:t>10 октября 2024 </a:t>
          </a:r>
          <a:r>
            <a:rPr lang="ru-RU" sz="1800" kern="1200" dirty="0">
              <a:solidFill>
                <a:schemeClr val="bg1"/>
              </a:solidFill>
            </a:rPr>
            <a:t>года </a:t>
          </a:r>
          <a:r>
            <a:rPr lang="ru-RU" sz="1800" b="0" i="0" kern="1200" dirty="0" err="1"/>
            <a:t>года</a:t>
          </a:r>
          <a:r>
            <a:rPr lang="ru-RU" sz="1800" b="0" i="0" kern="1200" dirty="0"/>
            <a:t> вышел новый релиз </a:t>
          </a:r>
          <a:r>
            <a:rPr lang="ru-RU" sz="1800" kern="1200" dirty="0">
              <a:solidFill>
                <a:schemeClr val="bg1"/>
              </a:solidFill>
            </a:rPr>
            <a:t>«1С:Университет ПРОФ. Версия 2.2.13.4».</a:t>
          </a:r>
          <a:endParaRPr lang="ru-RU" sz="1800" kern="1200" dirty="0"/>
        </a:p>
      </dsp:txBody>
      <dsp:txXfrm rot="5400000">
        <a:off x="2728041" y="993710"/>
        <a:ext cx="2536805" cy="2981132"/>
      </dsp:txXfrm>
    </dsp:sp>
    <dsp:sp modelId="{17E9BFBD-9FD8-46BB-9A2F-1FBA8676834B}">
      <dsp:nvSpPr>
        <dsp:cNvPr id="0" name=""/>
        <dsp:cNvSpPr/>
      </dsp:nvSpPr>
      <dsp:spPr>
        <a:xfrm rot="16200000">
          <a:off x="4239233" y="1215873"/>
          <a:ext cx="4968552" cy="2536805"/>
        </a:xfrm>
        <a:prstGeom prst="flowChartManualOperation">
          <a:avLst/>
        </a:prstGeom>
        <a:solidFill>
          <a:srgbClr val="A2560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0" tIns="0" rIns="147385" bIns="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0" i="0" kern="1200" dirty="0">
              <a:solidFill>
                <a:schemeClr val="bg1"/>
              </a:solidFill>
            </a:rPr>
            <a:t>Портал вуза</a:t>
          </a:r>
          <a:endParaRPr lang="ru-RU" sz="2300" kern="1200" dirty="0">
            <a:solidFill>
              <a:schemeClr val="bg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b="1" i="0" kern="1200" dirty="0"/>
            <a:t>11 октября </a:t>
          </a:r>
          <a:r>
            <a:rPr lang="ru-RU" sz="1800" b="0" i="0" kern="1200" dirty="0"/>
            <a:t>2024 года вышла новая версия— Портал вуза 0.0.24.1 для «1С:Университет ПРОФ 2.2.13.4».</a:t>
          </a:r>
          <a:endParaRPr lang="ru-RU" sz="1800" b="0" kern="1200" dirty="0">
            <a:solidFill>
              <a:schemeClr val="bg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800" kern="1200" dirty="0"/>
        </a:p>
      </dsp:txBody>
      <dsp:txXfrm rot="5400000">
        <a:off x="5455106" y="993710"/>
        <a:ext cx="2536805" cy="29811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32B883-65F8-4D3F-95DA-72CA297E1AF4}">
      <dsp:nvSpPr>
        <dsp:cNvPr id="0" name=""/>
        <dsp:cNvSpPr/>
      </dsp:nvSpPr>
      <dsp:spPr>
        <a:xfrm>
          <a:off x="3328208" y="2484276"/>
          <a:ext cx="480859" cy="2067694"/>
        </a:xfrm>
        <a:custGeom>
          <a:avLst/>
          <a:gdLst/>
          <a:ahLst/>
          <a:cxnLst/>
          <a:rect l="0" t="0" r="0" b="0"/>
          <a:pathLst>
            <a:path>
              <a:moveTo>
                <a:pt x="480859" y="0"/>
              </a:moveTo>
              <a:lnTo>
                <a:pt x="240429" y="0"/>
              </a:lnTo>
              <a:lnTo>
                <a:pt x="240429" y="2067694"/>
              </a:lnTo>
              <a:lnTo>
                <a:pt x="0" y="206769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353455-561F-4CE2-B2C0-038F19E148BD}">
      <dsp:nvSpPr>
        <dsp:cNvPr id="0" name=""/>
        <dsp:cNvSpPr/>
      </dsp:nvSpPr>
      <dsp:spPr>
        <a:xfrm>
          <a:off x="3328208" y="2484276"/>
          <a:ext cx="480859" cy="1033847"/>
        </a:xfrm>
        <a:custGeom>
          <a:avLst/>
          <a:gdLst/>
          <a:ahLst/>
          <a:cxnLst/>
          <a:rect l="0" t="0" r="0" b="0"/>
          <a:pathLst>
            <a:path>
              <a:moveTo>
                <a:pt x="480859" y="0"/>
              </a:moveTo>
              <a:lnTo>
                <a:pt x="240429" y="0"/>
              </a:lnTo>
              <a:lnTo>
                <a:pt x="240429" y="1033847"/>
              </a:lnTo>
              <a:lnTo>
                <a:pt x="0" y="103384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27BFB6-B8EE-439A-91FF-05E308B5AF90}">
      <dsp:nvSpPr>
        <dsp:cNvPr id="0" name=""/>
        <dsp:cNvSpPr/>
      </dsp:nvSpPr>
      <dsp:spPr>
        <a:xfrm>
          <a:off x="3328208" y="2438556"/>
          <a:ext cx="480859" cy="91440"/>
        </a:xfrm>
        <a:custGeom>
          <a:avLst/>
          <a:gdLst/>
          <a:ahLst/>
          <a:cxnLst/>
          <a:rect l="0" t="0" r="0" b="0"/>
          <a:pathLst>
            <a:path>
              <a:moveTo>
                <a:pt x="480859" y="45720"/>
              </a:moveTo>
              <a:lnTo>
                <a:pt x="0" y="457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71E6D-F0DC-4E1C-95CC-250ADD292990}">
      <dsp:nvSpPr>
        <dsp:cNvPr id="0" name=""/>
        <dsp:cNvSpPr/>
      </dsp:nvSpPr>
      <dsp:spPr>
        <a:xfrm>
          <a:off x="3328208" y="1450428"/>
          <a:ext cx="480859" cy="1033847"/>
        </a:xfrm>
        <a:custGeom>
          <a:avLst/>
          <a:gdLst/>
          <a:ahLst/>
          <a:cxnLst/>
          <a:rect l="0" t="0" r="0" b="0"/>
          <a:pathLst>
            <a:path>
              <a:moveTo>
                <a:pt x="480859" y="1033847"/>
              </a:moveTo>
              <a:lnTo>
                <a:pt x="240429" y="1033847"/>
              </a:lnTo>
              <a:lnTo>
                <a:pt x="240429" y="0"/>
              </a:lnTo>
              <a:lnTo>
                <a:pt x="0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4C1D59-366F-45C1-84CA-56ACE834B7D8}">
      <dsp:nvSpPr>
        <dsp:cNvPr id="0" name=""/>
        <dsp:cNvSpPr/>
      </dsp:nvSpPr>
      <dsp:spPr>
        <a:xfrm>
          <a:off x="3328208" y="416581"/>
          <a:ext cx="480859" cy="2067694"/>
        </a:xfrm>
        <a:custGeom>
          <a:avLst/>
          <a:gdLst/>
          <a:ahLst/>
          <a:cxnLst/>
          <a:rect l="0" t="0" r="0" b="0"/>
          <a:pathLst>
            <a:path>
              <a:moveTo>
                <a:pt x="480859" y="2067694"/>
              </a:moveTo>
              <a:lnTo>
                <a:pt x="240429" y="2067694"/>
              </a:lnTo>
              <a:lnTo>
                <a:pt x="240429" y="0"/>
              </a:lnTo>
              <a:lnTo>
                <a:pt x="0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CF4BBF-E9D5-4E08-A673-74DD459B315C}">
      <dsp:nvSpPr>
        <dsp:cNvPr id="0" name=""/>
        <dsp:cNvSpPr/>
      </dsp:nvSpPr>
      <dsp:spPr>
        <a:xfrm>
          <a:off x="3809067" y="1884219"/>
          <a:ext cx="3751229" cy="1200113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solidFill>
                <a:schemeClr val="bg1"/>
              </a:solidFill>
            </a:rPr>
            <a:t>Физические лица</a:t>
          </a:r>
        </a:p>
      </dsp:txBody>
      <dsp:txXfrm>
        <a:off x="3809067" y="1884219"/>
        <a:ext cx="3751229" cy="1200113"/>
      </dsp:txXfrm>
    </dsp:sp>
    <dsp:sp modelId="{DFC8A2A8-0A07-40E1-B540-40AFB8580D52}">
      <dsp:nvSpPr>
        <dsp:cNvPr id="0" name=""/>
        <dsp:cNvSpPr/>
      </dsp:nvSpPr>
      <dsp:spPr>
        <a:xfrm>
          <a:off x="542" y="49926"/>
          <a:ext cx="3327665" cy="733310"/>
        </a:xfrm>
        <a:prstGeom prst="rect">
          <a:avLst/>
        </a:prstGeom>
        <a:solidFill>
          <a:srgbClr val="F26B2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ЗУП/ЗКГУ</a:t>
          </a:r>
        </a:p>
      </dsp:txBody>
      <dsp:txXfrm>
        <a:off x="542" y="49926"/>
        <a:ext cx="3327665" cy="733310"/>
      </dsp:txXfrm>
    </dsp:sp>
    <dsp:sp modelId="{3EE650EB-3AE4-442A-9B6F-F1347B925D54}">
      <dsp:nvSpPr>
        <dsp:cNvPr id="0" name=""/>
        <dsp:cNvSpPr/>
      </dsp:nvSpPr>
      <dsp:spPr>
        <a:xfrm>
          <a:off x="542" y="1083773"/>
          <a:ext cx="3327665" cy="733310"/>
        </a:xfrm>
        <a:prstGeom prst="rect">
          <a:avLst/>
        </a:prstGeom>
        <a:solidFill>
          <a:srgbClr val="F26B2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Портал вуза</a:t>
          </a:r>
        </a:p>
      </dsp:txBody>
      <dsp:txXfrm>
        <a:off x="542" y="1083773"/>
        <a:ext cx="3327665" cy="733310"/>
      </dsp:txXfrm>
    </dsp:sp>
    <dsp:sp modelId="{E6559925-B587-4F17-B595-302706727338}">
      <dsp:nvSpPr>
        <dsp:cNvPr id="0" name=""/>
        <dsp:cNvSpPr/>
      </dsp:nvSpPr>
      <dsp:spPr>
        <a:xfrm>
          <a:off x="542" y="2117620"/>
          <a:ext cx="3327665" cy="733310"/>
        </a:xfrm>
        <a:prstGeom prst="rect">
          <a:avLst/>
        </a:prstGeom>
        <a:solidFill>
          <a:srgbClr val="F26B2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ССПВО</a:t>
          </a:r>
        </a:p>
      </dsp:txBody>
      <dsp:txXfrm>
        <a:off x="542" y="2117620"/>
        <a:ext cx="3327665" cy="733310"/>
      </dsp:txXfrm>
    </dsp:sp>
    <dsp:sp modelId="{9A7ABFF3-8CCE-41BD-8CC6-59672E48D10F}">
      <dsp:nvSpPr>
        <dsp:cNvPr id="0" name=""/>
        <dsp:cNvSpPr/>
      </dsp:nvSpPr>
      <dsp:spPr>
        <a:xfrm>
          <a:off x="542" y="3151467"/>
          <a:ext cx="3327665" cy="733310"/>
        </a:xfrm>
        <a:prstGeom prst="rect">
          <a:avLst/>
        </a:prstGeom>
        <a:solidFill>
          <a:srgbClr val="F26B2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Анкета поступающего</a:t>
          </a:r>
        </a:p>
      </dsp:txBody>
      <dsp:txXfrm>
        <a:off x="542" y="3151467"/>
        <a:ext cx="3327665" cy="733310"/>
      </dsp:txXfrm>
    </dsp:sp>
    <dsp:sp modelId="{B74F2E93-8496-46FB-BA90-B0DEBBFFAFAE}">
      <dsp:nvSpPr>
        <dsp:cNvPr id="0" name=""/>
        <dsp:cNvSpPr/>
      </dsp:nvSpPr>
      <dsp:spPr>
        <a:xfrm>
          <a:off x="542" y="4185315"/>
          <a:ext cx="3327665" cy="733310"/>
        </a:xfrm>
        <a:prstGeom prst="rect">
          <a:avLst/>
        </a:prstGeom>
        <a:solidFill>
          <a:srgbClr val="F26B2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Вручную</a:t>
          </a:r>
        </a:p>
      </dsp:txBody>
      <dsp:txXfrm>
        <a:off x="542" y="4185315"/>
        <a:ext cx="3327665" cy="7333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6F8349-8CBA-46C8-AAFC-4E0756156265}">
      <dsp:nvSpPr>
        <dsp:cNvPr id="0" name=""/>
        <dsp:cNvSpPr/>
      </dsp:nvSpPr>
      <dsp:spPr>
        <a:xfrm>
          <a:off x="8761174" y="3277393"/>
          <a:ext cx="266008" cy="8157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5759"/>
              </a:lnTo>
              <a:lnTo>
                <a:pt x="266008" y="81575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7AC08C-BEBE-4817-A163-5F92BDC934A3}">
      <dsp:nvSpPr>
        <dsp:cNvPr id="0" name=""/>
        <dsp:cNvSpPr/>
      </dsp:nvSpPr>
      <dsp:spPr>
        <a:xfrm>
          <a:off x="5178926" y="1320617"/>
          <a:ext cx="4291604" cy="3724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6205"/>
              </a:lnTo>
              <a:lnTo>
                <a:pt x="4291604" y="186205"/>
              </a:lnTo>
              <a:lnTo>
                <a:pt x="4291604" y="37241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DCC51C-6529-43F1-8FDB-74E8491DA4B6}">
      <dsp:nvSpPr>
        <dsp:cNvPr id="0" name=""/>
        <dsp:cNvSpPr/>
      </dsp:nvSpPr>
      <dsp:spPr>
        <a:xfrm>
          <a:off x="6615372" y="3277393"/>
          <a:ext cx="266008" cy="8157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5759"/>
              </a:lnTo>
              <a:lnTo>
                <a:pt x="266008" y="81575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C4A6E9-D637-456C-AEC9-49EA62CC23A5}">
      <dsp:nvSpPr>
        <dsp:cNvPr id="0" name=""/>
        <dsp:cNvSpPr/>
      </dsp:nvSpPr>
      <dsp:spPr>
        <a:xfrm>
          <a:off x="5178926" y="1320617"/>
          <a:ext cx="2145802" cy="3724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6205"/>
              </a:lnTo>
              <a:lnTo>
                <a:pt x="2145802" y="186205"/>
              </a:lnTo>
              <a:lnTo>
                <a:pt x="2145802" y="37241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98761E-1620-48D3-BB33-19638F022B80}">
      <dsp:nvSpPr>
        <dsp:cNvPr id="0" name=""/>
        <dsp:cNvSpPr/>
      </dsp:nvSpPr>
      <dsp:spPr>
        <a:xfrm>
          <a:off x="4469570" y="3277393"/>
          <a:ext cx="266008" cy="8157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5759"/>
              </a:lnTo>
              <a:lnTo>
                <a:pt x="266008" y="81575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DB7B19-72D5-48D0-8D82-6809465EE32A}">
      <dsp:nvSpPr>
        <dsp:cNvPr id="0" name=""/>
        <dsp:cNvSpPr/>
      </dsp:nvSpPr>
      <dsp:spPr>
        <a:xfrm>
          <a:off x="5133206" y="1320617"/>
          <a:ext cx="91440" cy="37241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241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31C1D5-AC6E-44FA-8A09-4635C5737B3E}">
      <dsp:nvSpPr>
        <dsp:cNvPr id="0" name=""/>
        <dsp:cNvSpPr/>
      </dsp:nvSpPr>
      <dsp:spPr>
        <a:xfrm>
          <a:off x="2323767" y="3277393"/>
          <a:ext cx="266008" cy="8157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5759"/>
              </a:lnTo>
              <a:lnTo>
                <a:pt x="266008" y="81575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DC1578-8133-4A28-BD92-97E30B72B774}">
      <dsp:nvSpPr>
        <dsp:cNvPr id="0" name=""/>
        <dsp:cNvSpPr/>
      </dsp:nvSpPr>
      <dsp:spPr>
        <a:xfrm>
          <a:off x="3033123" y="1320617"/>
          <a:ext cx="2145802" cy="372411"/>
        </a:xfrm>
        <a:custGeom>
          <a:avLst/>
          <a:gdLst/>
          <a:ahLst/>
          <a:cxnLst/>
          <a:rect l="0" t="0" r="0" b="0"/>
          <a:pathLst>
            <a:path>
              <a:moveTo>
                <a:pt x="2145802" y="0"/>
              </a:moveTo>
              <a:lnTo>
                <a:pt x="2145802" y="186205"/>
              </a:lnTo>
              <a:lnTo>
                <a:pt x="0" y="186205"/>
              </a:lnTo>
              <a:lnTo>
                <a:pt x="0" y="37241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0ABF87-460A-4687-BBAD-6F50B209F741}">
      <dsp:nvSpPr>
        <dsp:cNvPr id="0" name=""/>
        <dsp:cNvSpPr/>
      </dsp:nvSpPr>
      <dsp:spPr>
        <a:xfrm>
          <a:off x="177965" y="3277393"/>
          <a:ext cx="266008" cy="8157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5759"/>
              </a:lnTo>
              <a:lnTo>
                <a:pt x="266008" y="81575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B257C0-297C-4B9C-8AC0-CA89F4D41BBB}">
      <dsp:nvSpPr>
        <dsp:cNvPr id="0" name=""/>
        <dsp:cNvSpPr/>
      </dsp:nvSpPr>
      <dsp:spPr>
        <a:xfrm>
          <a:off x="887321" y="1320617"/>
          <a:ext cx="4291604" cy="372411"/>
        </a:xfrm>
        <a:custGeom>
          <a:avLst/>
          <a:gdLst/>
          <a:ahLst/>
          <a:cxnLst/>
          <a:rect l="0" t="0" r="0" b="0"/>
          <a:pathLst>
            <a:path>
              <a:moveTo>
                <a:pt x="4291604" y="0"/>
              </a:moveTo>
              <a:lnTo>
                <a:pt x="4291604" y="186205"/>
              </a:lnTo>
              <a:lnTo>
                <a:pt x="0" y="186205"/>
              </a:lnTo>
              <a:lnTo>
                <a:pt x="0" y="37241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611C14-93FF-48A9-B86E-9189FAD0CB5F}">
      <dsp:nvSpPr>
        <dsp:cNvPr id="0" name=""/>
        <dsp:cNvSpPr/>
      </dsp:nvSpPr>
      <dsp:spPr>
        <a:xfrm>
          <a:off x="3312370" y="432051"/>
          <a:ext cx="3733110" cy="888566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Физические лица</a:t>
          </a:r>
        </a:p>
      </dsp:txBody>
      <dsp:txXfrm>
        <a:off x="3312370" y="432051"/>
        <a:ext cx="3733110" cy="888566"/>
      </dsp:txXfrm>
    </dsp:sp>
    <dsp:sp modelId="{CAC7893D-040D-4FBC-98FD-F791FFCC88EB}">
      <dsp:nvSpPr>
        <dsp:cNvPr id="0" name=""/>
        <dsp:cNvSpPr/>
      </dsp:nvSpPr>
      <dsp:spPr>
        <a:xfrm>
          <a:off x="626" y="1693029"/>
          <a:ext cx="1773390" cy="1584364"/>
        </a:xfrm>
        <a:prstGeom prst="rect">
          <a:avLst/>
        </a:prstGeom>
        <a:solidFill>
          <a:srgbClr val="F3794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Студенты </a:t>
          </a:r>
        </a:p>
      </dsp:txBody>
      <dsp:txXfrm>
        <a:off x="626" y="1693029"/>
        <a:ext cx="1773390" cy="1584364"/>
      </dsp:txXfrm>
    </dsp:sp>
    <dsp:sp modelId="{D77411DF-D5A6-4F10-9D96-65B0AD54108B}">
      <dsp:nvSpPr>
        <dsp:cNvPr id="0" name=""/>
        <dsp:cNvSpPr/>
      </dsp:nvSpPr>
      <dsp:spPr>
        <a:xfrm>
          <a:off x="443973" y="3649805"/>
          <a:ext cx="1773390" cy="886695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Проведен приказ на зачисление</a:t>
          </a:r>
        </a:p>
      </dsp:txBody>
      <dsp:txXfrm>
        <a:off x="443973" y="3649805"/>
        <a:ext cx="1773390" cy="886695"/>
      </dsp:txXfrm>
    </dsp:sp>
    <dsp:sp modelId="{628A5E14-89B1-48C6-BECB-6C0BFD884E59}">
      <dsp:nvSpPr>
        <dsp:cNvPr id="0" name=""/>
        <dsp:cNvSpPr/>
      </dsp:nvSpPr>
      <dsp:spPr>
        <a:xfrm>
          <a:off x="2146428" y="1693029"/>
          <a:ext cx="1773390" cy="1584364"/>
        </a:xfrm>
        <a:prstGeom prst="rect">
          <a:avLst/>
        </a:prstGeom>
        <a:solidFill>
          <a:srgbClr val="F3794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Абитуриенты</a:t>
          </a:r>
        </a:p>
      </dsp:txBody>
      <dsp:txXfrm>
        <a:off x="2146428" y="1693029"/>
        <a:ext cx="1773390" cy="1584364"/>
      </dsp:txXfrm>
    </dsp:sp>
    <dsp:sp modelId="{8258754A-A6E5-46B6-83AE-093FE56AB14E}">
      <dsp:nvSpPr>
        <dsp:cNvPr id="0" name=""/>
        <dsp:cNvSpPr/>
      </dsp:nvSpPr>
      <dsp:spPr>
        <a:xfrm>
          <a:off x="2589776" y="3649805"/>
          <a:ext cx="1773390" cy="886695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Проведен документ «Заявление поступающего»</a:t>
          </a:r>
        </a:p>
      </dsp:txBody>
      <dsp:txXfrm>
        <a:off x="2589776" y="3649805"/>
        <a:ext cx="1773390" cy="886695"/>
      </dsp:txXfrm>
    </dsp:sp>
    <dsp:sp modelId="{2CD709E5-863C-4DB3-8766-B8ED7015931B}">
      <dsp:nvSpPr>
        <dsp:cNvPr id="0" name=""/>
        <dsp:cNvSpPr/>
      </dsp:nvSpPr>
      <dsp:spPr>
        <a:xfrm>
          <a:off x="4292231" y="1693029"/>
          <a:ext cx="1773390" cy="1584364"/>
        </a:xfrm>
        <a:prstGeom prst="rect">
          <a:avLst/>
        </a:prstGeom>
        <a:solidFill>
          <a:srgbClr val="F3794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Сотрудники</a:t>
          </a:r>
        </a:p>
      </dsp:txBody>
      <dsp:txXfrm>
        <a:off x="4292231" y="1693029"/>
        <a:ext cx="1773390" cy="1584364"/>
      </dsp:txXfrm>
    </dsp:sp>
    <dsp:sp modelId="{07567E21-F198-4961-868C-8A4BA90A8FDA}">
      <dsp:nvSpPr>
        <dsp:cNvPr id="0" name=""/>
        <dsp:cNvSpPr/>
      </dsp:nvSpPr>
      <dsp:spPr>
        <a:xfrm>
          <a:off x="4735578" y="3649805"/>
          <a:ext cx="1773390" cy="886695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Проведен документ «Кадровое перемещение»</a:t>
          </a:r>
        </a:p>
      </dsp:txBody>
      <dsp:txXfrm>
        <a:off x="4735578" y="3649805"/>
        <a:ext cx="1773390" cy="886695"/>
      </dsp:txXfrm>
    </dsp:sp>
    <dsp:sp modelId="{10C79DAD-183C-489C-9235-95657F2F01B8}">
      <dsp:nvSpPr>
        <dsp:cNvPr id="0" name=""/>
        <dsp:cNvSpPr/>
      </dsp:nvSpPr>
      <dsp:spPr>
        <a:xfrm>
          <a:off x="6438033" y="1693029"/>
          <a:ext cx="1773390" cy="1584364"/>
        </a:xfrm>
        <a:prstGeom prst="rect">
          <a:avLst/>
        </a:prstGeom>
        <a:solidFill>
          <a:srgbClr val="F3794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Проживающие в общежитии</a:t>
          </a:r>
        </a:p>
      </dsp:txBody>
      <dsp:txXfrm>
        <a:off x="6438033" y="1693029"/>
        <a:ext cx="1773390" cy="1584364"/>
      </dsp:txXfrm>
    </dsp:sp>
    <dsp:sp modelId="{BD1839AE-50E6-4FE6-827D-BB8085D9BBE4}">
      <dsp:nvSpPr>
        <dsp:cNvPr id="0" name=""/>
        <dsp:cNvSpPr/>
      </dsp:nvSpPr>
      <dsp:spPr>
        <a:xfrm>
          <a:off x="6881380" y="3649805"/>
          <a:ext cx="1773390" cy="886695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Проведен приказ на заселение в общежитие</a:t>
          </a:r>
        </a:p>
      </dsp:txBody>
      <dsp:txXfrm>
        <a:off x="6881380" y="3649805"/>
        <a:ext cx="1773390" cy="886695"/>
      </dsp:txXfrm>
    </dsp:sp>
    <dsp:sp modelId="{FC10A24F-EB86-4B22-BB9C-5F0C46F31D1B}">
      <dsp:nvSpPr>
        <dsp:cNvPr id="0" name=""/>
        <dsp:cNvSpPr/>
      </dsp:nvSpPr>
      <dsp:spPr>
        <a:xfrm>
          <a:off x="8583835" y="1693029"/>
          <a:ext cx="1773390" cy="1584364"/>
        </a:xfrm>
        <a:prstGeom prst="rect">
          <a:avLst/>
        </a:prstGeom>
        <a:solidFill>
          <a:srgbClr val="F3794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Физические лица</a:t>
          </a:r>
        </a:p>
      </dsp:txBody>
      <dsp:txXfrm>
        <a:off x="8583835" y="1693029"/>
        <a:ext cx="1773390" cy="1584364"/>
      </dsp:txXfrm>
    </dsp:sp>
    <dsp:sp modelId="{31EA1D78-E864-4DA6-92A9-F2AC4F476F64}">
      <dsp:nvSpPr>
        <dsp:cNvPr id="0" name=""/>
        <dsp:cNvSpPr/>
      </dsp:nvSpPr>
      <dsp:spPr>
        <a:xfrm>
          <a:off x="9027183" y="3649805"/>
          <a:ext cx="1773390" cy="886695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Все без исключения</a:t>
          </a:r>
        </a:p>
      </dsp:txBody>
      <dsp:txXfrm>
        <a:off x="9027183" y="3649805"/>
        <a:ext cx="1773390" cy="88669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65C134-7CBD-40EB-B1E1-7261FA03209E}">
      <dsp:nvSpPr>
        <dsp:cNvPr id="0" name=""/>
        <dsp:cNvSpPr/>
      </dsp:nvSpPr>
      <dsp:spPr>
        <a:xfrm>
          <a:off x="457968" y="1921"/>
          <a:ext cx="4895462" cy="908758"/>
        </a:xfrm>
        <a:prstGeom prst="roundRect">
          <a:avLst>
            <a:gd name="adj" fmla="val 10000"/>
          </a:avLst>
        </a:prstGeom>
        <a:solidFill>
          <a:srgbClr val="C00000"/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Разновидности отчета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«Контингент и движение»</a:t>
          </a:r>
        </a:p>
      </dsp:txBody>
      <dsp:txXfrm>
        <a:off x="484585" y="28538"/>
        <a:ext cx="4842228" cy="855524"/>
      </dsp:txXfrm>
    </dsp:sp>
    <dsp:sp modelId="{A44F91D5-1672-47CA-8EEE-7FEEE8633CEE}">
      <dsp:nvSpPr>
        <dsp:cNvPr id="0" name=""/>
        <dsp:cNvSpPr/>
      </dsp:nvSpPr>
      <dsp:spPr>
        <a:xfrm>
          <a:off x="947514" y="910679"/>
          <a:ext cx="489546" cy="7732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3216"/>
              </a:lnTo>
              <a:lnTo>
                <a:pt x="489546" y="773216"/>
              </a:lnTo>
            </a:path>
          </a:pathLst>
        </a:custGeom>
        <a:noFill/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4F85CC-85F1-4313-98EC-FB5305CD2162}">
      <dsp:nvSpPr>
        <dsp:cNvPr id="0" name=""/>
        <dsp:cNvSpPr/>
      </dsp:nvSpPr>
      <dsp:spPr>
        <a:xfrm>
          <a:off x="1437060" y="1137868"/>
          <a:ext cx="3916369" cy="1092054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rgbClr val="CC33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Контингент</a:t>
          </a:r>
          <a:r>
            <a:rPr lang="ru-RU" sz="2000" b="1" kern="1200" dirty="0"/>
            <a:t> </a:t>
          </a:r>
          <a:r>
            <a:rPr lang="ru-RU" sz="1600" b="1" kern="1200" dirty="0"/>
            <a:t>и движение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i="0" kern="1200" dirty="0"/>
            <a:t>Справочник «Физические лица», приказы, ведомости, договоры </a:t>
          </a:r>
        </a:p>
      </dsp:txBody>
      <dsp:txXfrm>
        <a:off x="1469045" y="1169853"/>
        <a:ext cx="3852399" cy="1028084"/>
      </dsp:txXfrm>
    </dsp:sp>
    <dsp:sp modelId="{B64361A6-D35E-4C2F-AAC9-05BB9BF66285}">
      <dsp:nvSpPr>
        <dsp:cNvPr id="0" name=""/>
        <dsp:cNvSpPr/>
      </dsp:nvSpPr>
      <dsp:spPr>
        <a:xfrm>
          <a:off x="947514" y="910679"/>
          <a:ext cx="489546" cy="20924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92461"/>
              </a:lnTo>
              <a:lnTo>
                <a:pt x="489546" y="2092461"/>
              </a:lnTo>
            </a:path>
          </a:pathLst>
        </a:custGeom>
        <a:noFill/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6451C5-496A-499E-BC76-D4F73F202563}">
      <dsp:nvSpPr>
        <dsp:cNvPr id="0" name=""/>
        <dsp:cNvSpPr/>
      </dsp:nvSpPr>
      <dsp:spPr>
        <a:xfrm>
          <a:off x="1437060" y="2457113"/>
          <a:ext cx="3916369" cy="1092054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rgbClr val="CC33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Контингент и движение (списки поступающих)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Справочник «Физические лица», документы приемной кампании</a:t>
          </a:r>
        </a:p>
      </dsp:txBody>
      <dsp:txXfrm>
        <a:off x="1469045" y="2489098"/>
        <a:ext cx="3852399" cy="1028084"/>
      </dsp:txXfrm>
    </dsp:sp>
    <dsp:sp modelId="{CCDB6DAB-C9DE-44EF-8E2A-CBE7B5CCE978}">
      <dsp:nvSpPr>
        <dsp:cNvPr id="0" name=""/>
        <dsp:cNvSpPr/>
      </dsp:nvSpPr>
      <dsp:spPr>
        <a:xfrm>
          <a:off x="947514" y="910679"/>
          <a:ext cx="489546" cy="34608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60814"/>
              </a:lnTo>
              <a:lnTo>
                <a:pt x="489546" y="3460814"/>
              </a:lnTo>
            </a:path>
          </a:pathLst>
        </a:custGeom>
        <a:noFill/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A015AA-37B8-4095-B692-918642C9235F}">
      <dsp:nvSpPr>
        <dsp:cNvPr id="0" name=""/>
        <dsp:cNvSpPr/>
      </dsp:nvSpPr>
      <dsp:spPr>
        <a:xfrm>
          <a:off x="1437060" y="3776357"/>
          <a:ext cx="3916369" cy="1190273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rgbClr val="CC33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Контингент и движение (списки сотрудников)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Справочник «Физические лица», документ «Кадровое перемещение», документ «Распределение поручений»</a:t>
          </a:r>
        </a:p>
      </dsp:txBody>
      <dsp:txXfrm>
        <a:off x="1471922" y="3811219"/>
        <a:ext cx="3846645" cy="1120549"/>
      </dsp:txXfrm>
    </dsp:sp>
    <dsp:sp modelId="{2F2141E2-4D69-4C4B-BB85-A9E7FC723721}">
      <dsp:nvSpPr>
        <dsp:cNvPr id="0" name=""/>
        <dsp:cNvSpPr/>
      </dsp:nvSpPr>
      <dsp:spPr>
        <a:xfrm>
          <a:off x="5807809" y="1921"/>
          <a:ext cx="4895462" cy="908758"/>
        </a:xfrm>
        <a:prstGeom prst="roundRect">
          <a:avLst>
            <a:gd name="adj" fmla="val 10000"/>
          </a:avLst>
        </a:prstGeom>
        <a:solidFill>
          <a:srgbClr val="FF9933"/>
        </a:solidFill>
        <a:ln w="25400" cap="flat" cmpd="sng" algn="ctr">
          <a:solidFill>
            <a:srgbClr val="FF99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tx1"/>
              </a:solidFill>
            </a:rPr>
            <a:t>Виды отчета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tx1"/>
              </a:solidFill>
            </a:rPr>
            <a:t>«Контингент и движение»</a:t>
          </a:r>
        </a:p>
      </dsp:txBody>
      <dsp:txXfrm>
        <a:off x="5834426" y="28538"/>
        <a:ext cx="4842228" cy="855524"/>
      </dsp:txXfrm>
    </dsp:sp>
    <dsp:sp modelId="{E116BA10-22DB-4D7E-9DF2-8CD3C45EEE35}">
      <dsp:nvSpPr>
        <dsp:cNvPr id="0" name=""/>
        <dsp:cNvSpPr/>
      </dsp:nvSpPr>
      <dsp:spPr>
        <a:xfrm>
          <a:off x="6297355" y="910679"/>
          <a:ext cx="489546" cy="7732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3216"/>
              </a:lnTo>
              <a:lnTo>
                <a:pt x="489546" y="773216"/>
              </a:lnTo>
            </a:path>
          </a:pathLst>
        </a:custGeom>
        <a:noFill/>
        <a:ln w="25400" cap="flat" cmpd="sng" algn="ctr">
          <a:solidFill>
            <a:srgbClr val="FF99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3509BE-7612-41DC-84F1-FFAD525262C9}">
      <dsp:nvSpPr>
        <dsp:cNvPr id="0" name=""/>
        <dsp:cNvSpPr/>
      </dsp:nvSpPr>
      <dsp:spPr>
        <a:xfrm>
          <a:off x="6786901" y="1137868"/>
          <a:ext cx="3916369" cy="10920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99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Статистический</a:t>
          </a:r>
          <a:endParaRPr lang="ru-RU" sz="20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Позволяет отобразить количество физических лиц согласно заданным параметрам</a:t>
          </a:r>
        </a:p>
      </dsp:txBody>
      <dsp:txXfrm>
        <a:off x="6818886" y="1169853"/>
        <a:ext cx="3852399" cy="1028084"/>
      </dsp:txXfrm>
    </dsp:sp>
    <dsp:sp modelId="{4FBBA155-BC00-43D5-81C6-DBD278EFF3DA}">
      <dsp:nvSpPr>
        <dsp:cNvPr id="0" name=""/>
        <dsp:cNvSpPr/>
      </dsp:nvSpPr>
      <dsp:spPr>
        <a:xfrm>
          <a:off x="6297355" y="910679"/>
          <a:ext cx="489546" cy="20924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92461"/>
              </a:lnTo>
              <a:lnTo>
                <a:pt x="489546" y="2092461"/>
              </a:lnTo>
            </a:path>
          </a:pathLst>
        </a:custGeom>
        <a:noFill/>
        <a:ln w="25400" cap="flat" cmpd="sng" algn="ctr">
          <a:solidFill>
            <a:srgbClr val="FF99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F0355C-4DA3-45D4-840F-49AE1F7A369E}">
      <dsp:nvSpPr>
        <dsp:cNvPr id="0" name=""/>
        <dsp:cNvSpPr/>
      </dsp:nvSpPr>
      <dsp:spPr>
        <a:xfrm>
          <a:off x="6786901" y="2457113"/>
          <a:ext cx="3916369" cy="10920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99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Списочный</a:t>
          </a:r>
          <a:endParaRPr lang="ru-RU" sz="20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Позволяет вывести </a:t>
          </a:r>
          <a:r>
            <a:rPr lang="ru-RU" sz="1400" kern="1200" dirty="0" err="1"/>
            <a:t>пофамильный</a:t>
          </a:r>
          <a:r>
            <a:rPr lang="ru-RU" sz="1400" kern="1200" dirty="0"/>
            <a:t> перечень физических лиц</a:t>
          </a:r>
        </a:p>
      </dsp:txBody>
      <dsp:txXfrm>
        <a:off x="6818886" y="2489098"/>
        <a:ext cx="3852399" cy="1028084"/>
      </dsp:txXfrm>
    </dsp:sp>
    <dsp:sp modelId="{BC829410-3692-40A6-9D24-30381A308E77}">
      <dsp:nvSpPr>
        <dsp:cNvPr id="0" name=""/>
        <dsp:cNvSpPr/>
      </dsp:nvSpPr>
      <dsp:spPr>
        <a:xfrm>
          <a:off x="6297355" y="910679"/>
          <a:ext cx="489546" cy="34608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60814"/>
              </a:lnTo>
              <a:lnTo>
                <a:pt x="489546" y="3460814"/>
              </a:lnTo>
            </a:path>
          </a:pathLst>
        </a:custGeom>
        <a:noFill/>
        <a:ln w="25400" cap="flat" cmpd="sng" algn="ctr">
          <a:solidFill>
            <a:srgbClr val="FF99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EE7440-F386-4966-BBDA-D3E5C229FCA9}">
      <dsp:nvSpPr>
        <dsp:cNvPr id="0" name=""/>
        <dsp:cNvSpPr/>
      </dsp:nvSpPr>
      <dsp:spPr>
        <a:xfrm>
          <a:off x="6786901" y="3776357"/>
          <a:ext cx="3916369" cy="11902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99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Диаграмма</a:t>
          </a:r>
          <a:endParaRPr lang="ru-RU" sz="20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Позволяет представить данные в виде диаграммы</a:t>
          </a:r>
        </a:p>
      </dsp:txBody>
      <dsp:txXfrm>
        <a:off x="6821763" y="3811219"/>
        <a:ext cx="3846645" cy="112054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804510-0600-4A92-A459-1BDA0CE432E1}">
      <dsp:nvSpPr>
        <dsp:cNvPr id="0" name=""/>
        <dsp:cNvSpPr/>
      </dsp:nvSpPr>
      <dsp:spPr>
        <a:xfrm>
          <a:off x="0" y="4724292"/>
          <a:ext cx="11089232" cy="620060"/>
        </a:xfrm>
        <a:prstGeom prst="rect">
          <a:avLst/>
        </a:prstGeom>
        <a:solidFill>
          <a:srgbClr val="FFCC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tx1"/>
              </a:solidFill>
            </a:rPr>
            <a:t>Выгрузка файла с зачетными книгами в Витрину студентов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0" y="4724292"/>
        <a:ext cx="11089232" cy="620060"/>
      </dsp:txXfrm>
    </dsp:sp>
    <dsp:sp modelId="{4C6E3A42-2E20-4B6C-8058-E20DFA493E9C}">
      <dsp:nvSpPr>
        <dsp:cNvPr id="0" name=""/>
        <dsp:cNvSpPr/>
      </dsp:nvSpPr>
      <dsp:spPr>
        <a:xfrm rot="10800000">
          <a:off x="0" y="3779939"/>
          <a:ext cx="11089232" cy="953653"/>
        </a:xfrm>
        <a:prstGeom prst="upArrowCallout">
          <a:avLst/>
        </a:prstGeom>
        <a:solidFill>
          <a:srgbClr val="FFCC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tx1"/>
              </a:solidFill>
            </a:rPr>
            <a:t>Формирование файла с зачетными книгами </a:t>
          </a:r>
          <a:endParaRPr lang="ru-RU" sz="2400" kern="1200" dirty="0">
            <a:solidFill>
              <a:schemeClr val="tx1"/>
            </a:solidFill>
          </a:endParaRPr>
        </a:p>
      </dsp:txBody>
      <dsp:txXfrm rot="10800000">
        <a:off x="0" y="3779939"/>
        <a:ext cx="11089232" cy="619655"/>
      </dsp:txXfrm>
    </dsp:sp>
    <dsp:sp modelId="{77300713-2A27-456C-876B-314B40317478}">
      <dsp:nvSpPr>
        <dsp:cNvPr id="0" name=""/>
        <dsp:cNvSpPr/>
      </dsp:nvSpPr>
      <dsp:spPr>
        <a:xfrm rot="10800000">
          <a:off x="0" y="2835586"/>
          <a:ext cx="11089232" cy="953653"/>
        </a:xfrm>
        <a:prstGeom prst="upArrowCallout">
          <a:avLst/>
        </a:prstGeom>
        <a:solidFill>
          <a:srgbClr val="FFCC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tx1"/>
              </a:solidFill>
            </a:rPr>
            <a:t>Загрузка файла с </a:t>
          </a:r>
          <a:r>
            <a:rPr lang="en-US" sz="2000" kern="1200" dirty="0">
              <a:solidFill>
                <a:schemeClr val="tx1"/>
              </a:solidFill>
            </a:rPr>
            <a:t>UID </a:t>
          </a:r>
          <a:r>
            <a:rPr lang="ru-RU" sz="2000" kern="1200" dirty="0">
              <a:solidFill>
                <a:schemeClr val="tx1"/>
              </a:solidFill>
            </a:rPr>
            <a:t>в 1С:Университет ПРОФ</a:t>
          </a:r>
        </a:p>
      </dsp:txBody>
      <dsp:txXfrm rot="10800000">
        <a:off x="0" y="2835586"/>
        <a:ext cx="11089232" cy="619655"/>
      </dsp:txXfrm>
    </dsp:sp>
    <dsp:sp modelId="{3C1A7716-90C3-4056-9236-1F5F2D3580BC}">
      <dsp:nvSpPr>
        <dsp:cNvPr id="0" name=""/>
        <dsp:cNvSpPr/>
      </dsp:nvSpPr>
      <dsp:spPr>
        <a:xfrm rot="10800000">
          <a:off x="0" y="1891234"/>
          <a:ext cx="11089232" cy="953653"/>
        </a:xfrm>
        <a:prstGeom prst="upArrowCallout">
          <a:avLst/>
        </a:prstGeom>
        <a:solidFill>
          <a:srgbClr val="FFCC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tx1"/>
              </a:solidFill>
            </a:rPr>
            <a:t>Получение </a:t>
          </a:r>
          <a:r>
            <a:rPr lang="en-US" sz="2000" kern="1200" dirty="0">
              <a:solidFill>
                <a:schemeClr val="tx1"/>
              </a:solidFill>
            </a:rPr>
            <a:t>UID</a:t>
          </a:r>
          <a:r>
            <a:rPr lang="ru-RU" sz="2000" kern="1200" dirty="0">
              <a:solidFill>
                <a:schemeClr val="tx1"/>
              </a:solidFill>
            </a:rPr>
            <a:t> записи ГИР ВУ</a:t>
          </a:r>
        </a:p>
      </dsp:txBody>
      <dsp:txXfrm rot="10800000">
        <a:off x="0" y="1891234"/>
        <a:ext cx="11089232" cy="619655"/>
      </dsp:txXfrm>
    </dsp:sp>
    <dsp:sp modelId="{F2282181-1078-4486-A47C-5E8D5EB124BD}">
      <dsp:nvSpPr>
        <dsp:cNvPr id="0" name=""/>
        <dsp:cNvSpPr/>
      </dsp:nvSpPr>
      <dsp:spPr>
        <a:xfrm rot="10800000">
          <a:off x="0" y="946881"/>
          <a:ext cx="11089232" cy="953653"/>
        </a:xfrm>
        <a:prstGeom prst="upArrowCallout">
          <a:avLst/>
        </a:prstGeom>
        <a:solidFill>
          <a:srgbClr val="FFCC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tx1"/>
              </a:solidFill>
            </a:rPr>
            <a:t>Загрузка сформированного файла в Витрину студентов</a:t>
          </a:r>
        </a:p>
      </dsp:txBody>
      <dsp:txXfrm rot="10800000">
        <a:off x="0" y="946881"/>
        <a:ext cx="11089232" cy="619655"/>
      </dsp:txXfrm>
    </dsp:sp>
    <dsp:sp modelId="{79561BD3-A444-4B57-9DD3-8F94CC36D356}">
      <dsp:nvSpPr>
        <dsp:cNvPr id="0" name=""/>
        <dsp:cNvSpPr/>
      </dsp:nvSpPr>
      <dsp:spPr>
        <a:xfrm rot="10800000">
          <a:off x="0" y="2529"/>
          <a:ext cx="11089232" cy="953653"/>
        </a:xfrm>
        <a:prstGeom prst="upArrowCallout">
          <a:avLst/>
        </a:prstGeom>
        <a:solidFill>
          <a:srgbClr val="FFCC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tx1"/>
              </a:solidFill>
            </a:rPr>
            <a:t>Формирование файла со списком студентов в </a:t>
          </a:r>
          <a:r>
            <a:rPr lang="ru-RU" sz="2000" kern="1200" dirty="0" err="1">
              <a:solidFill>
                <a:schemeClr val="tx1"/>
              </a:solidFill>
            </a:rPr>
            <a:t>КиД</a:t>
          </a:r>
          <a:endParaRPr lang="ru-RU" sz="2000" kern="1200" dirty="0">
            <a:solidFill>
              <a:schemeClr val="tx1"/>
            </a:solidFill>
          </a:endParaRPr>
        </a:p>
      </dsp:txBody>
      <dsp:txXfrm rot="10800000">
        <a:off x="0" y="2529"/>
        <a:ext cx="11089232" cy="6196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012D6C-4603-4ACE-ABE2-8E1CE0C4831B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F2B493-1956-486E-8992-38AAF7A854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9264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/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7587" name="Rectangle 3">
            <a:extLst/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3B9BFBF-4472-4B61-BCA8-FD79C34DCE78}" type="datetimeFigureOut">
              <a:rPr lang="ru-RU" altLang="ru-RU"/>
              <a:pPr>
                <a:defRPr/>
              </a:pPr>
              <a:t>05.11.2024</a:t>
            </a:fld>
            <a:endParaRPr lang="ru-RU" altLang="ru-RU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6363" y="739775"/>
            <a:ext cx="6584950" cy="3703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7589" name="Rectangle 5">
            <a:extLst/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689475"/>
            <a:ext cx="5438775" cy="44434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/>
              <a:t>Образец текста</a:t>
            </a:r>
          </a:p>
          <a:p>
            <a:pPr lvl="1"/>
            <a:r>
              <a:rPr lang="ru-RU" altLang="ru-RU" noProof="0"/>
              <a:t>Второй уровень</a:t>
            </a:r>
          </a:p>
          <a:p>
            <a:pPr lvl="2"/>
            <a:r>
              <a:rPr lang="ru-RU" altLang="ru-RU" noProof="0"/>
              <a:t>Третий уровень</a:t>
            </a:r>
          </a:p>
          <a:p>
            <a:pPr lvl="3"/>
            <a:r>
              <a:rPr lang="ru-RU" altLang="ru-RU" noProof="0"/>
              <a:t>Четвертый уровень</a:t>
            </a:r>
          </a:p>
          <a:p>
            <a:pPr lvl="4"/>
            <a:r>
              <a:rPr lang="ru-RU" altLang="ru-RU" noProof="0"/>
              <a:t>Пятый уровень</a:t>
            </a:r>
          </a:p>
        </p:txBody>
      </p:sp>
      <p:sp>
        <p:nvSpPr>
          <p:cNvPr id="67590" name="Rectangle 6">
            <a:extLst/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7363"/>
            <a:ext cx="2946400" cy="4937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7591" name="Rectangle 7">
            <a:extLst/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377363"/>
            <a:ext cx="2946400" cy="4937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E9B7B84-0B97-4B91-B9DD-A0FA24A0950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0563055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446AA97-19DA-4293-BA38-33BB34E5D13A}" type="slidenum">
              <a:rPr lang="ru-RU" altLang="ru-RU" smtClean="0"/>
              <a:pPr/>
              <a:t>1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9B7B84-0B97-4B91-B9DD-A0FA24A09506}" type="slidenum">
              <a:rPr lang="ru-RU" altLang="ru-RU" smtClean="0"/>
              <a:pPr>
                <a:defRPr/>
              </a:pPr>
              <a:t>26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68005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9B7B84-0B97-4B91-B9DD-A0FA24A09506}" type="slidenum">
              <a:rPr lang="ru-RU" altLang="ru-RU" smtClean="0"/>
              <a:pPr>
                <a:defRPr/>
              </a:pPr>
              <a:t>27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328759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9B7B84-0B97-4B91-B9DD-A0FA24A09506}" type="slidenum">
              <a:rPr lang="ru-RU" altLang="ru-RU" smtClean="0"/>
              <a:pPr>
                <a:defRPr/>
              </a:pPr>
              <a:t>28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860526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9B7B84-0B97-4B91-B9DD-A0FA24A09506}" type="slidenum">
              <a:rPr lang="ru-RU" altLang="ru-RU" smtClean="0"/>
              <a:pPr>
                <a:defRPr/>
              </a:pPr>
              <a:t>29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089512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9B7B84-0B97-4B91-B9DD-A0FA24A09506}" type="slidenum">
              <a:rPr lang="ru-RU" altLang="ru-RU" smtClean="0"/>
              <a:pPr>
                <a:defRPr/>
              </a:pPr>
              <a:t>30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788869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9B7B84-0B97-4B91-B9DD-A0FA24A09506}" type="slidenum">
              <a:rPr lang="ru-RU" altLang="ru-RU" smtClean="0"/>
              <a:pPr>
                <a:defRPr/>
              </a:pPr>
              <a:t>31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796265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9B7B84-0B97-4B91-B9DD-A0FA24A09506}" type="slidenum">
              <a:rPr lang="ru-RU" altLang="ru-RU" smtClean="0"/>
              <a:pPr>
                <a:defRPr/>
              </a:pPr>
              <a:t>32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579637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9B7B84-0B97-4B91-B9DD-A0FA24A09506}" type="slidenum">
              <a:rPr lang="ru-RU" altLang="ru-RU" smtClean="0"/>
              <a:pPr>
                <a:defRPr/>
              </a:pPr>
              <a:t>33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861773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9B7B84-0B97-4B91-B9DD-A0FA24A09506}" type="slidenum">
              <a:rPr lang="ru-RU" altLang="ru-RU" smtClean="0"/>
              <a:pPr>
                <a:defRPr/>
              </a:pPr>
              <a:t>34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787465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9B7B84-0B97-4B91-B9DD-A0FA24A09506}" type="slidenum">
              <a:rPr lang="ru-RU" altLang="ru-RU" smtClean="0"/>
              <a:pPr>
                <a:defRPr/>
              </a:pPr>
              <a:t>35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802096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C3CDA4B-25B5-4612-8852-61FDBDD8FD77}" type="slidenum">
              <a:rPr lang="ru-RU" altLang="ru-RU" smtClean="0"/>
              <a:pPr/>
              <a:t>3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9B7B84-0B97-4B91-B9DD-A0FA24A09506}" type="slidenum">
              <a:rPr lang="ru-RU" altLang="ru-RU" smtClean="0"/>
              <a:pPr>
                <a:defRPr/>
              </a:pPr>
              <a:t>36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177931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9B7B84-0B97-4B91-B9DD-A0FA24A09506}" type="slidenum">
              <a:rPr lang="ru-RU" altLang="ru-RU" smtClean="0"/>
              <a:pPr>
                <a:defRPr/>
              </a:pPr>
              <a:t>37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17699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9B7B84-0B97-4B91-B9DD-A0FA24A09506}" type="slidenum">
              <a:rPr lang="ru-RU" altLang="ru-RU" smtClean="0"/>
              <a:pPr>
                <a:defRPr/>
              </a:pPr>
              <a:t>38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902276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9B7B84-0B97-4B91-B9DD-A0FA24A09506}" type="slidenum">
              <a:rPr lang="ru-RU" altLang="ru-RU" smtClean="0"/>
              <a:pPr>
                <a:defRPr/>
              </a:pPr>
              <a:t>39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432036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9B7B84-0B97-4B91-B9DD-A0FA24A09506}" type="slidenum">
              <a:rPr lang="ru-RU" altLang="ru-RU" smtClean="0"/>
              <a:pPr>
                <a:defRPr/>
              </a:pPr>
              <a:t>40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073956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9B7B84-0B97-4B91-B9DD-A0FA24A09506}" type="slidenum">
              <a:rPr lang="ru-RU" altLang="ru-RU" smtClean="0"/>
              <a:pPr>
                <a:defRPr/>
              </a:pPr>
              <a:t>41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329099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9B7B84-0B97-4B91-B9DD-A0FA24A09506}" type="slidenum">
              <a:rPr lang="ru-RU" altLang="ru-RU" smtClean="0"/>
              <a:pPr>
                <a:defRPr/>
              </a:pPr>
              <a:t>42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8696201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9B7B84-0B97-4B91-B9DD-A0FA24A09506}" type="slidenum">
              <a:rPr lang="ru-RU" altLang="ru-RU" smtClean="0"/>
              <a:pPr>
                <a:defRPr/>
              </a:pPr>
              <a:t>43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7420406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9B7B84-0B97-4B91-B9DD-A0FA24A09506}" type="slidenum">
              <a:rPr lang="ru-RU" altLang="ru-RU" smtClean="0"/>
              <a:pPr>
                <a:defRPr/>
              </a:pPr>
              <a:t>47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904306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9B7B84-0B97-4B91-B9DD-A0FA24A09506}" type="slidenum">
              <a:rPr lang="ru-RU" altLang="ru-RU" smtClean="0"/>
              <a:pPr>
                <a:defRPr/>
              </a:pPr>
              <a:t>48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85126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9B7B84-0B97-4B91-B9DD-A0FA24A09506}" type="slidenum">
              <a:rPr lang="ru-RU" altLang="ru-RU" smtClean="0"/>
              <a:pPr>
                <a:defRPr/>
              </a:pPr>
              <a:t>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551749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9B7B84-0B97-4B91-B9DD-A0FA24A09506}" type="slidenum">
              <a:rPr lang="ru-RU" altLang="ru-RU" smtClean="0"/>
              <a:pPr>
                <a:defRPr/>
              </a:pPr>
              <a:t>53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9587212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5CC6C55-AC8D-4A14-B28D-5F6F289F8AA7}" type="slidenum">
              <a:rPr lang="ru-RU" altLang="ru-RU" smtClean="0"/>
              <a:pPr/>
              <a:t>58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4565442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D3422CF-3A15-48A1-BCA3-B4D9EF128C99}" type="slidenum">
              <a:rPr lang="ru-RU" altLang="ru-RU" smtClean="0"/>
              <a:pPr/>
              <a:t>59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533C6-0229-4B04-88F8-AC14F5A76FB4}" type="slidenum">
              <a:rPr lang="ru-RU" altLang="ru-RU" smtClean="0"/>
              <a:pPr>
                <a:defRPr/>
              </a:pPr>
              <a:t>11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065066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9B7B84-0B97-4B91-B9DD-A0FA24A09506}" type="slidenum">
              <a:rPr lang="ru-RU" altLang="ru-RU" smtClean="0"/>
              <a:pPr>
                <a:defRPr/>
              </a:pPr>
              <a:t>21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998433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9B7B84-0B97-4B91-B9DD-A0FA24A09506}" type="slidenum">
              <a:rPr lang="ru-RU" altLang="ru-RU" smtClean="0"/>
              <a:pPr>
                <a:defRPr/>
              </a:pPr>
              <a:t>22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612241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9B7B84-0B97-4B91-B9DD-A0FA24A09506}" type="slidenum">
              <a:rPr lang="ru-RU" altLang="ru-RU" smtClean="0"/>
              <a:pPr>
                <a:defRPr/>
              </a:pPr>
              <a:t>23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811806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9B7B84-0B97-4B91-B9DD-A0FA24A09506}" type="slidenum">
              <a:rPr lang="ru-RU" altLang="ru-RU" smtClean="0"/>
              <a:pPr>
                <a:defRPr/>
              </a:pPr>
              <a:t>24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903387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9B7B84-0B97-4B91-B9DD-A0FA24A09506}" type="slidenum">
              <a:rPr lang="ru-RU" altLang="ru-RU" smtClean="0"/>
              <a:pPr>
                <a:defRPr/>
              </a:pPr>
              <a:t>25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7700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12182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8514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49485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6771400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966201" y="115889"/>
            <a:ext cx="2891367" cy="47529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87867" y="115889"/>
            <a:ext cx="8475133" cy="47529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2669963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639616" y="529217"/>
            <a:ext cx="8714184" cy="739544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6" name="Текс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ru-RU" noProof="0" dirty="0"/>
              <a:t>Образец текста</a:t>
            </a:r>
          </a:p>
          <a:p>
            <a:pPr lvl="1"/>
            <a:r>
              <a:rPr lang="ru-RU" noProof="0" dirty="0"/>
              <a:t>Второй уровень</a:t>
            </a:r>
          </a:p>
          <a:p>
            <a:pPr lvl="2"/>
            <a:r>
              <a:rPr lang="ru-RU" noProof="0" dirty="0"/>
              <a:t>Третий уровень</a:t>
            </a:r>
          </a:p>
          <a:p>
            <a:pPr lvl="3"/>
            <a:r>
              <a:rPr lang="ru-RU" noProof="0" dirty="0"/>
              <a:t>Четвертый уровень</a:t>
            </a:r>
          </a:p>
          <a:p>
            <a:pPr lvl="4"/>
            <a:r>
              <a:rPr lang="ru-RU" noProof="0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063722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12182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2592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935166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161561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45369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178206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354665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1435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11972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2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7338" y="1700213"/>
            <a:ext cx="1156970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2446338" y="115888"/>
            <a:ext cx="9410700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3" r:id="rId1"/>
    <p:sldLayoutId id="2147484334" r:id="rId2"/>
    <p:sldLayoutId id="2147484323" r:id="rId3"/>
    <p:sldLayoutId id="2147484335" r:id="rId4"/>
    <p:sldLayoutId id="2147484324" r:id="rId5"/>
    <p:sldLayoutId id="2147484325" r:id="rId6"/>
    <p:sldLayoutId id="2147484326" r:id="rId7"/>
    <p:sldLayoutId id="2147484327" r:id="rId8"/>
    <p:sldLayoutId id="2147484328" r:id="rId9"/>
    <p:sldLayoutId id="2147484329" r:id="rId10"/>
    <p:sldLayoutId id="2147484330" r:id="rId11"/>
    <p:sldLayoutId id="2147484331" r:id="rId12"/>
    <p:sldLayoutId id="2147484332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utura PT Demi" panose="020B0702020204020303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utura PT Dem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utura PT Dem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utura PT Dem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utura PT Dem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2000">
          <a:solidFill>
            <a:schemeClr val="tx1"/>
          </a:solidFill>
          <a:latin typeface="Futura PT Demi" panose="020B0702020204020303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>
          <a:solidFill>
            <a:schemeClr val="tx1"/>
          </a:solidFill>
          <a:latin typeface="Futura PT Demi" panose="020B0702020204020303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600">
          <a:solidFill>
            <a:schemeClr val="tx1"/>
          </a:solidFill>
          <a:latin typeface="Futura PT Demi" panose="020B0702020204020303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400">
          <a:solidFill>
            <a:schemeClr val="tx1"/>
          </a:solidFill>
          <a:latin typeface="Futura PT Demi" panose="020B0702020204020303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chemeClr val="tx1"/>
          </a:solidFill>
          <a:latin typeface="Futura PT Demi" panose="020B0702020204020303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0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0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sgu-infocom.ru/" TargetMode="External"/><Relationship Id="rId5" Type="http://schemas.openxmlformats.org/officeDocument/2006/relationships/hyperlink" Target="http://solutions.1c.ru/catalog/university-prof" TargetMode="External"/><Relationship Id="rId4" Type="http://schemas.openxmlformats.org/officeDocument/2006/relationships/hyperlink" Target="http://solutions.1c.ru/catalog/university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9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releases.1c.ru/" TargetMode="Externa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hyperlink" Target="https://t.me/chat1cUniver" TargetMode="External"/><Relationship Id="rId3" Type="http://schemas.openxmlformats.org/officeDocument/2006/relationships/hyperlink" Target="http://solutions.1c.ru/catalog/university-prof" TargetMode="External"/><Relationship Id="rId7" Type="http://schemas.openxmlformats.org/officeDocument/2006/relationships/hyperlink" Target="https://t.me/News1CUniver" TargetMode="External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sgu-infocom.ru/" TargetMode="External"/><Relationship Id="rId11" Type="http://schemas.openxmlformats.org/officeDocument/2006/relationships/hyperlink" Target="https://sgu-infocom.ru/support/faq/" TargetMode="External"/><Relationship Id="rId5" Type="http://schemas.openxmlformats.org/officeDocument/2006/relationships/hyperlink" Target="https://demo.solutions.1c.ru/portal/index.php?kod=UniversityPROF&amp;type=1" TargetMode="External"/><Relationship Id="rId10" Type="http://schemas.openxmlformats.org/officeDocument/2006/relationships/hyperlink" Target="https://releases.1c.ru/project/SGU_UniversityPROF_2_2" TargetMode="External"/><Relationship Id="rId4" Type="http://schemas.openxmlformats.org/officeDocument/2006/relationships/hyperlink" Target="https://solutions.1c.ru/catalog/university-prof/buy" TargetMode="External"/><Relationship Id="rId9" Type="http://schemas.openxmlformats.org/officeDocument/2006/relationships/hyperlink" Target="https://t.me/superservicesuniversity" TargetMode="Externa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hyperlink" Target="mailto:1&#1089;@sgu-infocom.ru" TargetMode="External"/><Relationship Id="rId3" Type="http://schemas.openxmlformats.org/officeDocument/2006/relationships/image" Target="../media/image44.png"/><Relationship Id="rId7" Type="http://schemas.openxmlformats.org/officeDocument/2006/relationships/hyperlink" Target="http://sgu-infocom.ru/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solutions.1c.ru/catalog/university" TargetMode="External"/><Relationship Id="rId11" Type="http://schemas.openxmlformats.org/officeDocument/2006/relationships/image" Target="../media/image9.png"/><Relationship Id="rId5" Type="http://schemas.openxmlformats.org/officeDocument/2006/relationships/hyperlink" Target="http://solutions.1c.ru/catalog/university-prof" TargetMode="External"/><Relationship Id="rId10" Type="http://schemas.openxmlformats.org/officeDocument/2006/relationships/hyperlink" Target="mailto:1&#1089;sales@infocom-s.ru" TargetMode="External"/><Relationship Id="rId4" Type="http://schemas.openxmlformats.org/officeDocument/2006/relationships/image" Target="../media/image45.png"/><Relationship Id="rId9" Type="http://schemas.openxmlformats.org/officeDocument/2006/relationships/hyperlink" Target="https://1c-connect.com/join/s/riwg6ipz1idap8p9wi3rutoipa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5"/>
          <p:cNvSpPr txBox="1">
            <a:spLocks noChangeArrowheads="1"/>
          </p:cNvSpPr>
          <p:nvPr/>
        </p:nvSpPr>
        <p:spPr bwMode="auto">
          <a:xfrm>
            <a:off x="623888" y="1341438"/>
            <a:ext cx="10872712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3200" b="1" dirty="0">
                <a:solidFill>
                  <a:srgbClr val="1C1C1C"/>
                </a:solidFill>
                <a:cs typeface="Arial" panose="020B0604020202020204" pitchFamily="34" charset="0"/>
              </a:rPr>
              <a:t>Поступающие, обучающиеся, преподаватели.</a:t>
            </a:r>
            <a:br>
              <a:rPr lang="ru-RU" altLang="ru-RU" sz="3200" b="1" dirty="0">
                <a:solidFill>
                  <a:srgbClr val="1C1C1C"/>
                </a:solidFill>
                <a:cs typeface="Arial" panose="020B0604020202020204" pitchFamily="34" charset="0"/>
              </a:rPr>
            </a:br>
            <a:r>
              <a:rPr lang="ru-RU" altLang="ru-RU" sz="3200" b="1" dirty="0">
                <a:solidFill>
                  <a:srgbClr val="1C1C1C"/>
                </a:solidFill>
                <a:cs typeface="Arial" panose="020B0604020202020204" pitchFamily="34" charset="0"/>
              </a:rPr>
              <a:t> Учет физических лиц в «1С:Университет ПРОФ»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ru-RU" altLang="ru-RU" sz="2600" dirty="0">
              <a:solidFill>
                <a:srgbClr val="1C1C1C"/>
              </a:solidFill>
              <a:cs typeface="Arial" panose="020B0604020202020204" pitchFamily="34" charset="0"/>
            </a:endParaRPr>
          </a:p>
          <a:p>
            <a:pPr marL="514350" indent="-514350" eaLnBrk="1" hangingPunct="1">
              <a:spcBef>
                <a:spcPct val="0"/>
              </a:spcBef>
              <a:buClr>
                <a:srgbClr val="FF0000"/>
              </a:buClr>
              <a:buFontTx/>
              <a:buAutoNum type="arabicPeriod"/>
            </a:pPr>
            <a:r>
              <a:rPr lang="ru-RU" altLang="ru-RU" sz="2600" dirty="0">
                <a:solidFill>
                  <a:srgbClr val="1C1C1C"/>
                </a:solidFill>
                <a:cs typeface="Arial" panose="020B0604020202020204" pitchFamily="34" charset="0"/>
              </a:rPr>
              <a:t>Учет физических лиц: </a:t>
            </a:r>
          </a:p>
          <a:p>
            <a:pPr marL="1257300" lvl="1" indent="-514350" eaLnBrk="1" hangingPunct="1">
              <a:spcBef>
                <a:spcPct val="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altLang="ru-RU" sz="2400" dirty="0">
                <a:solidFill>
                  <a:srgbClr val="1C1C1C"/>
                </a:solidFill>
                <a:cs typeface="Arial" panose="020B0604020202020204" pitchFamily="34" charset="0"/>
              </a:rPr>
              <a:t>работа со справочником</a:t>
            </a:r>
            <a:r>
              <a:rPr lang="en-US" altLang="ru-RU" sz="2400" dirty="0">
                <a:solidFill>
                  <a:srgbClr val="1C1C1C"/>
                </a:solidFill>
                <a:cs typeface="Arial" panose="020B0604020202020204" pitchFamily="34" charset="0"/>
              </a:rPr>
              <a:t> </a:t>
            </a:r>
            <a:r>
              <a:rPr lang="ru-RU" altLang="ru-RU" sz="2400" dirty="0">
                <a:solidFill>
                  <a:srgbClr val="1C1C1C"/>
                </a:solidFill>
                <a:cs typeface="Arial" panose="020B0604020202020204" pitchFamily="34" charset="0"/>
              </a:rPr>
              <a:t>«Физические лица»;</a:t>
            </a:r>
          </a:p>
          <a:p>
            <a:pPr marL="1257300" lvl="1" indent="-514350" eaLnBrk="1" hangingPunct="1">
              <a:spcBef>
                <a:spcPct val="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altLang="ru-RU" sz="2400" dirty="0">
                <a:solidFill>
                  <a:srgbClr val="1C1C1C"/>
                </a:solidFill>
                <a:cs typeface="Arial" panose="020B0604020202020204" pitchFamily="34" charset="0"/>
              </a:rPr>
              <a:t>формирование отчета «Контингент и движение»;</a:t>
            </a:r>
          </a:p>
          <a:p>
            <a:pPr marL="1257300" lvl="1" indent="-514350" eaLnBrk="1" hangingPunct="1">
              <a:spcBef>
                <a:spcPct val="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altLang="ru-RU" sz="2400" dirty="0">
                <a:solidFill>
                  <a:srgbClr val="1C1C1C"/>
                </a:solidFill>
                <a:cs typeface="Arial" panose="020B0604020202020204" pitchFamily="34" charset="0"/>
              </a:rPr>
              <a:t>работа с Витриной студентов.</a:t>
            </a:r>
          </a:p>
          <a:p>
            <a:pPr marL="514350" indent="-514350" eaLnBrk="1" hangingPunct="1">
              <a:spcBef>
                <a:spcPct val="0"/>
              </a:spcBef>
              <a:buClr>
                <a:srgbClr val="FF0000"/>
              </a:buClr>
              <a:buFontTx/>
              <a:buAutoNum type="arabicPeriod"/>
            </a:pPr>
            <a:r>
              <a:rPr lang="ru-RU" altLang="ru-RU" sz="2600" dirty="0">
                <a:solidFill>
                  <a:srgbClr val="1C1C1C"/>
                </a:solidFill>
                <a:cs typeface="Arial" panose="020B0604020202020204" pitchFamily="34" charset="0"/>
              </a:rPr>
              <a:t>Демонстрация возможностей «1С:Университет ПРОФ» </a:t>
            </a:r>
            <a:br>
              <a:rPr lang="ru-RU" altLang="ru-RU" sz="2600" dirty="0">
                <a:solidFill>
                  <a:srgbClr val="1C1C1C"/>
                </a:solidFill>
                <a:cs typeface="Arial" panose="020B0604020202020204" pitchFamily="34" charset="0"/>
              </a:rPr>
            </a:br>
            <a:r>
              <a:rPr lang="ru-RU" altLang="ru-RU" sz="2600" dirty="0">
                <a:solidFill>
                  <a:srgbClr val="1C1C1C"/>
                </a:solidFill>
                <a:cs typeface="Arial" panose="020B0604020202020204" pitchFamily="34" charset="0"/>
              </a:rPr>
              <a:t>для учета физических лиц.</a:t>
            </a:r>
          </a:p>
          <a:p>
            <a:pPr marL="514350" indent="-514350" eaLnBrk="1" hangingPunct="1">
              <a:spcBef>
                <a:spcPct val="0"/>
              </a:spcBef>
              <a:buClr>
                <a:srgbClr val="FF0000"/>
              </a:buClr>
              <a:buFontTx/>
              <a:buAutoNum type="arabicPeriod"/>
            </a:pPr>
            <a:r>
              <a:rPr lang="ru-RU" altLang="ru-RU" sz="2600" dirty="0">
                <a:solidFill>
                  <a:srgbClr val="1C1C1C"/>
                </a:solidFill>
                <a:cs typeface="Arial" panose="020B0604020202020204" pitchFamily="34" charset="0"/>
              </a:rPr>
              <a:t>Ответы на вопросы.</a:t>
            </a:r>
          </a:p>
          <a:p>
            <a:pPr eaLnBrk="1" hangingPunct="1">
              <a:spcBef>
                <a:spcPct val="0"/>
              </a:spcBef>
              <a:buClr>
                <a:srgbClr val="FF0000"/>
              </a:buClr>
            </a:pPr>
            <a:endParaRPr lang="ru-RU" altLang="ru-RU" sz="2600" dirty="0">
              <a:solidFill>
                <a:srgbClr val="1C1C1C"/>
              </a:solidFill>
              <a:cs typeface="Arial" panose="020B0604020202020204" pitchFamily="34" charset="0"/>
            </a:endParaRPr>
          </a:p>
        </p:txBody>
      </p:sp>
      <p:pic>
        <p:nvPicPr>
          <p:cNvPr id="6148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8613" y="5160963"/>
            <a:ext cx="1601787" cy="16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 2"/>
          <p:cNvSpPr>
            <a:spLocks noGrp="1"/>
          </p:cNvSpPr>
          <p:nvPr/>
        </p:nvSpPr>
        <p:spPr bwMode="auto">
          <a:xfrm>
            <a:off x="2152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>
              <a:latin typeface="Futura PT Book" charset="-52"/>
            </a:endParaRPr>
          </a:p>
        </p:txBody>
      </p:sp>
      <p:pic>
        <p:nvPicPr>
          <p:cNvPr id="12291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13" y="908050"/>
            <a:ext cx="6867525" cy="329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>
            <a:extLst/>
          </p:cNvPr>
          <p:cNvSpPr txBox="1">
            <a:spLocks/>
          </p:cNvSpPr>
          <p:nvPr/>
        </p:nvSpPr>
        <p:spPr bwMode="auto">
          <a:xfrm>
            <a:off x="963613" y="4406900"/>
            <a:ext cx="10820400" cy="20462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anose="020B0702020204020303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4000" dirty="0">
                <a:solidFill>
                  <a:srgbClr val="000000"/>
                </a:solidFill>
              </a:rPr>
              <a:t>ФУНКЦИОНАЛЬНЫЕ ВОЗМОЖНОСТИ</a:t>
            </a:r>
            <a:br>
              <a:rPr lang="ru-RU" sz="4000" dirty="0">
                <a:solidFill>
                  <a:srgbClr val="000000"/>
                </a:solidFill>
              </a:rPr>
            </a:br>
            <a:r>
              <a:rPr lang="ru-RU" sz="4000" dirty="0">
                <a:solidFill>
                  <a:srgbClr val="000000"/>
                </a:solidFill>
              </a:rPr>
              <a:t>«1С:УНИВЕРСИТЕТ ПРОФ» </a:t>
            </a:r>
            <a:br>
              <a:rPr lang="ru-RU" sz="4000" dirty="0">
                <a:solidFill>
                  <a:srgbClr val="000000"/>
                </a:solidFill>
              </a:rPr>
            </a:br>
            <a:r>
              <a:rPr lang="ru-RU" sz="4000" dirty="0">
                <a:solidFill>
                  <a:srgbClr val="000000"/>
                </a:solidFill>
              </a:rPr>
              <a:t>ДЛЯ УЧЕТА ФИЗИЧЕСКИХ ЛИЦ</a:t>
            </a:r>
            <a:endParaRPr lang="ru-RU" sz="4000" kern="0" dirty="0"/>
          </a:p>
        </p:txBody>
      </p:sp>
      <p:sp>
        <p:nvSpPr>
          <p:cNvPr id="12293" name="TextBox 6"/>
          <p:cNvSpPr txBox="1">
            <a:spLocks noChangeArrowheads="1"/>
          </p:cNvSpPr>
          <p:nvPr/>
        </p:nvSpPr>
        <p:spPr bwMode="auto">
          <a:xfrm>
            <a:off x="11641138" y="6453188"/>
            <a:ext cx="5508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ru-RU" altLang="ru-RU" sz="1800" dirty="0">
                <a:latin typeface="Arial" panose="020B0604020202020204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6620172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9518" y="403968"/>
            <a:ext cx="811058" cy="864792"/>
          </a:xfrm>
          <a:prstGeom prst="rect">
            <a:avLst/>
          </a:prstGeom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992313" y="0"/>
            <a:ext cx="10199687" cy="1081088"/>
          </a:xfrm>
        </p:spPr>
        <p:txBody>
          <a:bodyPr/>
          <a:lstStyle/>
          <a:p>
            <a:r>
              <a:rPr lang="ru-RU" altLang="ru-RU" sz="2400" b="1" dirty="0">
                <a:latin typeface="Futura PT Demi" panose="020B0604020202020204" charset="0"/>
              </a:rPr>
              <a:t>«1С:Университет» и «1С:Университет ПРОФ». </a:t>
            </a:r>
            <a:br>
              <a:rPr lang="ru-RU" altLang="ru-RU" sz="2400" b="1" dirty="0">
                <a:latin typeface="Futura PT Demi" panose="020B0604020202020204" charset="0"/>
              </a:rPr>
            </a:br>
            <a:r>
              <a:rPr lang="ru-RU" altLang="ru-RU" sz="2400" b="1" dirty="0">
                <a:latin typeface="Futura PT Demi" panose="020B0604020202020204" charset="0"/>
              </a:rPr>
              <a:t>Структура конфигурации.</a:t>
            </a:r>
          </a:p>
        </p:txBody>
      </p:sp>
      <p:pic>
        <p:nvPicPr>
          <p:cNvPr id="10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1028700"/>
            <a:ext cx="8726487" cy="583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2135560" y="3501008"/>
            <a:ext cx="1224136" cy="72008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11641138" y="6453188"/>
            <a:ext cx="5508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ru-RU" altLang="ru-RU" sz="1800" dirty="0">
                <a:latin typeface="Arial" panose="020B0604020202020204" pitchFamily="34" charset="0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28868985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5693887"/>
              </p:ext>
            </p:extLst>
          </p:nvPr>
        </p:nvGraphicFramePr>
        <p:xfrm>
          <a:off x="2279576" y="1484784"/>
          <a:ext cx="756084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11641138" y="6453188"/>
            <a:ext cx="5508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ru-RU" altLang="ru-RU" sz="1800" dirty="0">
                <a:latin typeface="Arial" panose="020B0604020202020204" pitchFamily="34" charset="0"/>
              </a:rPr>
              <a:t>12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69518" y="403968"/>
            <a:ext cx="811058" cy="864792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1992313" y="0"/>
            <a:ext cx="10199687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anose="020B0702020204020303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sz="2400" b="1" dirty="0"/>
              <a:t>Внесение информации о «Физических лицах»</a:t>
            </a:r>
            <a:endParaRPr lang="ru-RU" altLang="ru-RU" sz="2400" b="1" kern="0" dirty="0">
              <a:latin typeface="Futura PT Demi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505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8244683"/>
              </p:ext>
            </p:extLst>
          </p:nvPr>
        </p:nvGraphicFramePr>
        <p:xfrm>
          <a:off x="767408" y="1340768"/>
          <a:ext cx="1080120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11641138" y="6453188"/>
            <a:ext cx="5508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ru-RU" altLang="ru-RU" sz="1800" dirty="0">
                <a:latin typeface="Arial" panose="020B0604020202020204" pitchFamily="34" charset="0"/>
              </a:rPr>
              <a:t>13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69518" y="403968"/>
            <a:ext cx="811058" cy="864792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1992313" y="0"/>
            <a:ext cx="10199687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anose="020B0702020204020303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sz="2400" b="1" dirty="0"/>
              <a:t>Структура справочника «Физические лица»</a:t>
            </a:r>
            <a:endParaRPr lang="ru-RU" altLang="ru-RU" sz="2400" b="1" kern="0" dirty="0">
              <a:latin typeface="Futura PT Demi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8416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1193484" y="1446147"/>
            <a:ext cx="976325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 algn="just">
              <a:spcBef>
                <a:spcPct val="0"/>
              </a:spcBef>
              <a:spcAft>
                <a:spcPts val="600"/>
              </a:spcAft>
              <a:buClrTx/>
              <a:buFontTx/>
              <a:buNone/>
            </a:pPr>
            <a:r>
              <a:rPr lang="ru-RU" altLang="ru-RU" sz="1600" b="1" dirty="0">
                <a:solidFill>
                  <a:schemeClr val="tx2"/>
                </a:solidFill>
              </a:rPr>
              <a:t>Справочник «Физические лица» </a:t>
            </a:r>
            <a:r>
              <a:rPr lang="ru-RU" altLang="ru-RU" sz="1600" dirty="0">
                <a:solidFill>
                  <a:schemeClr val="tx2"/>
                </a:solidFill>
              </a:rPr>
              <a:t>предназначен для хранения информации обо всех физических лицах, работающих и обучающихся в вузе, а также претендующих на поступление. </a:t>
            </a:r>
          </a:p>
        </p:txBody>
      </p:sp>
      <p:pic>
        <p:nvPicPr>
          <p:cNvPr id="1638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563" y="403225"/>
            <a:ext cx="811212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1">
            <a:extLst/>
          </p:cNvPr>
          <p:cNvSpPr txBox="1">
            <a:spLocks/>
          </p:cNvSpPr>
          <p:nvPr/>
        </p:nvSpPr>
        <p:spPr bwMode="auto">
          <a:xfrm>
            <a:off x="1992313" y="0"/>
            <a:ext cx="7488237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anose="020B0702020204020303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altLang="ru-RU" sz="2400" b="1" kern="0" dirty="0"/>
              <a:t>Справочник «Физические лица».</a:t>
            </a:r>
          </a:p>
          <a:p>
            <a:pPr>
              <a:defRPr/>
            </a:pPr>
            <a:r>
              <a:rPr lang="ru-RU" altLang="ru-RU" sz="2400" b="1" kern="0" dirty="0"/>
              <a:t>Работа со списком физических лиц</a:t>
            </a:r>
          </a:p>
        </p:txBody>
      </p:sp>
      <p:sp>
        <p:nvSpPr>
          <p:cNvPr id="16391" name="TextBox 7"/>
          <p:cNvSpPr txBox="1">
            <a:spLocks noChangeArrowheads="1"/>
          </p:cNvSpPr>
          <p:nvPr/>
        </p:nvSpPr>
        <p:spPr bwMode="auto">
          <a:xfrm>
            <a:off x="11641138" y="6453188"/>
            <a:ext cx="5508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ru-RU" altLang="ru-RU" sz="1800" dirty="0">
                <a:latin typeface="Arial" panose="020B0604020202020204" pitchFamily="34" charset="0"/>
              </a:rPr>
              <a:t>14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485" y="2227091"/>
            <a:ext cx="9763259" cy="451427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1193484" y="1446147"/>
            <a:ext cx="976325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ClrTx/>
              <a:buFontTx/>
              <a:buNone/>
              <a:defRPr/>
            </a:pPr>
            <a:r>
              <a:rPr lang="ru-RU" altLang="ru-RU" sz="1600" dirty="0">
                <a:solidFill>
                  <a:schemeClr val="tx2"/>
                </a:solidFill>
              </a:rPr>
              <a:t>Справочник «Физические лица» содержит более 20 вкладок и более 50 реквизитов, позволяет вносить данные и отображать информацию из других объектов конфигурации</a:t>
            </a:r>
          </a:p>
        </p:txBody>
      </p:sp>
      <p:pic>
        <p:nvPicPr>
          <p:cNvPr id="1638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563" y="403225"/>
            <a:ext cx="811212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1">
            <a:extLst/>
          </p:cNvPr>
          <p:cNvSpPr txBox="1">
            <a:spLocks/>
          </p:cNvSpPr>
          <p:nvPr/>
        </p:nvSpPr>
        <p:spPr bwMode="auto">
          <a:xfrm>
            <a:off x="1992313" y="0"/>
            <a:ext cx="7488237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anose="020B0702020204020303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altLang="ru-RU" sz="2400" b="1" kern="0" dirty="0"/>
              <a:t>Справочник «Физические лица».</a:t>
            </a:r>
          </a:p>
          <a:p>
            <a:pPr>
              <a:defRPr/>
            </a:pPr>
            <a:r>
              <a:rPr lang="ru-RU" altLang="ru-RU" sz="2400" b="1" kern="0" dirty="0"/>
              <a:t>Работа со списком физических лиц</a:t>
            </a:r>
          </a:p>
        </p:txBody>
      </p:sp>
      <p:sp>
        <p:nvSpPr>
          <p:cNvPr id="16391" name="TextBox 7"/>
          <p:cNvSpPr txBox="1">
            <a:spLocks noChangeArrowheads="1"/>
          </p:cNvSpPr>
          <p:nvPr/>
        </p:nvSpPr>
        <p:spPr bwMode="auto">
          <a:xfrm>
            <a:off x="11641138" y="6453188"/>
            <a:ext cx="5508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ru-RU" altLang="ru-RU" sz="1800" dirty="0">
                <a:latin typeface="Arial" panose="020B0604020202020204" pitchFamily="34" charset="0"/>
              </a:rPr>
              <a:t>15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485" y="2227091"/>
            <a:ext cx="9763259" cy="451427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396261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1193486" y="1463922"/>
            <a:ext cx="976325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 algn="just">
              <a:spcBef>
                <a:spcPct val="0"/>
              </a:spcBef>
              <a:spcAft>
                <a:spcPts val="600"/>
              </a:spcAft>
              <a:buClrTx/>
              <a:buFontTx/>
              <a:buNone/>
            </a:pPr>
            <a:r>
              <a:rPr lang="ru-RU" altLang="ru-RU" sz="1600" dirty="0">
                <a:solidFill>
                  <a:schemeClr val="tx2"/>
                </a:solidFill>
              </a:rPr>
              <a:t>Возможен поиск по фамилии, имени или отчеству физического лица, </a:t>
            </a:r>
            <a:br>
              <a:rPr lang="ru-RU" altLang="ru-RU" sz="1600" dirty="0">
                <a:solidFill>
                  <a:schemeClr val="tx2"/>
                </a:solidFill>
              </a:rPr>
            </a:br>
            <a:r>
              <a:rPr lang="ru-RU" altLang="ru-RU" sz="1600" dirty="0">
                <a:solidFill>
                  <a:schemeClr val="tx2"/>
                </a:solidFill>
              </a:rPr>
              <a:t>в том числе по предыдущему ФИО или же по части ФИО.</a:t>
            </a:r>
          </a:p>
        </p:txBody>
      </p:sp>
      <p:pic>
        <p:nvPicPr>
          <p:cNvPr id="1638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563" y="403225"/>
            <a:ext cx="811212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1">
            <a:extLst/>
          </p:cNvPr>
          <p:cNvSpPr txBox="1">
            <a:spLocks/>
          </p:cNvSpPr>
          <p:nvPr/>
        </p:nvSpPr>
        <p:spPr bwMode="auto">
          <a:xfrm>
            <a:off x="1992313" y="0"/>
            <a:ext cx="7488237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anose="020B0702020204020303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altLang="ru-RU" sz="2400" b="1" kern="0" dirty="0"/>
              <a:t>Справочник «Физические лица».</a:t>
            </a:r>
          </a:p>
          <a:p>
            <a:pPr>
              <a:defRPr/>
            </a:pPr>
            <a:r>
              <a:rPr lang="ru-RU" altLang="ru-RU" sz="2400" b="1" kern="0" dirty="0"/>
              <a:t>Работа со списком физических лиц</a:t>
            </a:r>
          </a:p>
        </p:txBody>
      </p:sp>
      <p:sp>
        <p:nvSpPr>
          <p:cNvPr id="16391" name="TextBox 7"/>
          <p:cNvSpPr txBox="1">
            <a:spLocks noChangeArrowheads="1"/>
          </p:cNvSpPr>
          <p:nvPr/>
        </p:nvSpPr>
        <p:spPr bwMode="auto">
          <a:xfrm>
            <a:off x="11641138" y="6453188"/>
            <a:ext cx="5508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ru-RU" altLang="ru-RU" sz="1800" dirty="0">
                <a:latin typeface="Arial" panose="020B0604020202020204" pitchFamily="34" charset="0"/>
              </a:rPr>
              <a:t>16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485" y="2227091"/>
            <a:ext cx="9763259" cy="451427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1199456" y="2420888"/>
            <a:ext cx="6984776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0000"/>
                </a:solidFill>
              </a:ln>
              <a:noFill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8760296" y="2636912"/>
            <a:ext cx="1800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16763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1193485" y="1556792"/>
            <a:ext cx="9763258" cy="337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ClrTx/>
              <a:buFontTx/>
              <a:buNone/>
            </a:pPr>
            <a:r>
              <a:rPr lang="ru-RU" altLang="ru-RU" sz="1600" dirty="0">
                <a:solidFill>
                  <a:schemeClr val="tx2"/>
                </a:solidFill>
              </a:rPr>
              <a:t>Присутствует поиск по номеру зачетной книги студента.</a:t>
            </a:r>
          </a:p>
        </p:txBody>
      </p:sp>
      <p:pic>
        <p:nvPicPr>
          <p:cNvPr id="1638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563" y="403225"/>
            <a:ext cx="811212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1">
            <a:extLst/>
          </p:cNvPr>
          <p:cNvSpPr txBox="1">
            <a:spLocks/>
          </p:cNvSpPr>
          <p:nvPr/>
        </p:nvSpPr>
        <p:spPr bwMode="auto">
          <a:xfrm>
            <a:off x="1992313" y="0"/>
            <a:ext cx="7488237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anose="020B0702020204020303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altLang="ru-RU" sz="2400" b="1" kern="0" dirty="0"/>
              <a:t>Справочник «Физические лица».</a:t>
            </a:r>
          </a:p>
          <a:p>
            <a:pPr>
              <a:defRPr/>
            </a:pPr>
            <a:r>
              <a:rPr lang="ru-RU" altLang="ru-RU" sz="2400" b="1" kern="0" dirty="0"/>
              <a:t>Работа со списком физических лиц</a:t>
            </a:r>
          </a:p>
        </p:txBody>
      </p:sp>
      <p:sp>
        <p:nvSpPr>
          <p:cNvPr id="16391" name="TextBox 7"/>
          <p:cNvSpPr txBox="1">
            <a:spLocks noChangeArrowheads="1"/>
          </p:cNvSpPr>
          <p:nvPr/>
        </p:nvSpPr>
        <p:spPr bwMode="auto">
          <a:xfrm>
            <a:off x="11641138" y="6453188"/>
            <a:ext cx="5508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ru-RU" altLang="ru-RU" sz="1800" dirty="0">
                <a:latin typeface="Arial" panose="020B0604020202020204" pitchFamily="34" charset="0"/>
              </a:rPr>
              <a:t>17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485" y="2227091"/>
            <a:ext cx="9763259" cy="451427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1271464" y="2852936"/>
            <a:ext cx="3600400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1929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1193485" y="1579292"/>
            <a:ext cx="792091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 algn="just">
              <a:spcBef>
                <a:spcPct val="0"/>
              </a:spcBef>
              <a:spcAft>
                <a:spcPts val="600"/>
              </a:spcAft>
              <a:buClrTx/>
              <a:buFontTx/>
              <a:buNone/>
            </a:pPr>
            <a:r>
              <a:rPr lang="ru-RU" altLang="ru-RU" sz="1600" dirty="0">
                <a:solidFill>
                  <a:schemeClr val="tx2"/>
                </a:solidFill>
              </a:rPr>
              <a:t>Для удобной навигации имеется дерево группировки данных.</a:t>
            </a:r>
          </a:p>
        </p:txBody>
      </p:sp>
      <p:pic>
        <p:nvPicPr>
          <p:cNvPr id="1638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563" y="403225"/>
            <a:ext cx="811212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1">
            <a:extLst/>
          </p:cNvPr>
          <p:cNvSpPr txBox="1">
            <a:spLocks/>
          </p:cNvSpPr>
          <p:nvPr/>
        </p:nvSpPr>
        <p:spPr bwMode="auto">
          <a:xfrm>
            <a:off x="1992313" y="0"/>
            <a:ext cx="7488237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anose="020B0702020204020303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altLang="ru-RU" sz="2400" b="1" kern="0" dirty="0"/>
              <a:t>Справочник «Физические лица».</a:t>
            </a:r>
          </a:p>
          <a:p>
            <a:pPr>
              <a:defRPr/>
            </a:pPr>
            <a:r>
              <a:rPr lang="ru-RU" altLang="ru-RU" sz="2400" b="1" kern="0" dirty="0"/>
              <a:t>Работа со списком физических лиц</a:t>
            </a:r>
          </a:p>
        </p:txBody>
      </p:sp>
      <p:sp>
        <p:nvSpPr>
          <p:cNvPr id="16391" name="TextBox 7"/>
          <p:cNvSpPr txBox="1">
            <a:spLocks noChangeArrowheads="1"/>
          </p:cNvSpPr>
          <p:nvPr/>
        </p:nvSpPr>
        <p:spPr bwMode="auto">
          <a:xfrm>
            <a:off x="11641138" y="6453188"/>
            <a:ext cx="5508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ru-RU" altLang="ru-RU" sz="1800" dirty="0">
                <a:latin typeface="Arial" panose="020B0604020202020204" pitchFamily="34" charset="0"/>
              </a:rPr>
              <a:t>18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485" y="2227091"/>
            <a:ext cx="9763259" cy="451427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1343472" y="3284984"/>
            <a:ext cx="2160240" cy="30243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3016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485" y="2227091"/>
            <a:ext cx="9762867" cy="451427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1193485" y="1597208"/>
            <a:ext cx="831225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ClrTx/>
              <a:buFontTx/>
              <a:buNone/>
            </a:pPr>
            <a:r>
              <a:rPr lang="ru-RU" altLang="ru-RU" sz="1600" dirty="0">
                <a:solidFill>
                  <a:schemeClr val="tx2"/>
                </a:solidFill>
              </a:rPr>
              <a:t>Возможна гибкая настройка группировки</a:t>
            </a:r>
          </a:p>
        </p:txBody>
      </p:sp>
      <p:pic>
        <p:nvPicPr>
          <p:cNvPr id="1638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563" y="403225"/>
            <a:ext cx="811212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1">
            <a:extLst/>
          </p:cNvPr>
          <p:cNvSpPr txBox="1">
            <a:spLocks/>
          </p:cNvSpPr>
          <p:nvPr/>
        </p:nvSpPr>
        <p:spPr bwMode="auto">
          <a:xfrm>
            <a:off x="1992313" y="0"/>
            <a:ext cx="7488237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anose="020B0702020204020303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altLang="ru-RU" sz="2400" b="1" kern="0" dirty="0"/>
              <a:t>Справочник «Физические лица»</a:t>
            </a:r>
          </a:p>
          <a:p>
            <a:pPr>
              <a:defRPr/>
            </a:pPr>
            <a:r>
              <a:rPr lang="ru-RU" altLang="ru-RU" sz="2400" b="1" kern="0" dirty="0"/>
              <a:t>Работа со списком физических лиц</a:t>
            </a:r>
          </a:p>
        </p:txBody>
      </p:sp>
      <p:sp>
        <p:nvSpPr>
          <p:cNvPr id="16391" name="TextBox 7"/>
          <p:cNvSpPr txBox="1">
            <a:spLocks noChangeArrowheads="1"/>
          </p:cNvSpPr>
          <p:nvPr/>
        </p:nvSpPr>
        <p:spPr bwMode="auto">
          <a:xfrm>
            <a:off x="11641138" y="6453188"/>
            <a:ext cx="5508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ru-RU" altLang="ru-RU" sz="1800" dirty="0">
                <a:latin typeface="Arial" panose="020B0604020202020204" pitchFamily="34" charset="0"/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3929512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 2"/>
          <p:cNvSpPr>
            <a:spLocks noGrp="1"/>
          </p:cNvSpPr>
          <p:nvPr/>
        </p:nvSpPr>
        <p:spPr bwMode="auto">
          <a:xfrm>
            <a:off x="2152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>
              <a:latin typeface="Futura PT Book" charset="-52"/>
            </a:endParaRPr>
          </a:p>
        </p:txBody>
      </p:sp>
      <p:sp>
        <p:nvSpPr>
          <p:cNvPr id="7" name="Заголовок 1">
            <a:extLst/>
          </p:cNvPr>
          <p:cNvSpPr txBox="1">
            <a:spLocks/>
          </p:cNvSpPr>
          <p:nvPr/>
        </p:nvSpPr>
        <p:spPr bwMode="auto">
          <a:xfrm>
            <a:off x="963613" y="4406900"/>
            <a:ext cx="10363200" cy="20462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anose="020B0702020204020303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4000" kern="0" dirty="0"/>
              <a:t>«1С:УНИВЕРСИТЕТ» И</a:t>
            </a:r>
            <a:br>
              <a:rPr lang="ru-RU" sz="4000" kern="0" dirty="0"/>
            </a:br>
            <a:r>
              <a:rPr lang="ru-RU" sz="4000" kern="0" dirty="0"/>
              <a:t>«1С:УНИВЕРСИТЕТ ПРОФ».</a:t>
            </a:r>
            <a:br>
              <a:rPr lang="ru-RU" sz="4000" kern="0" dirty="0"/>
            </a:br>
            <a:r>
              <a:rPr lang="ru-RU" sz="4000" kern="0" dirty="0"/>
              <a:t>ОБЩАЯ ИНФОРМАЦИЯ О РЕШЕНИЯХ</a:t>
            </a:r>
          </a:p>
        </p:txBody>
      </p:sp>
      <p:pic>
        <p:nvPicPr>
          <p:cNvPr id="819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13" y="908050"/>
            <a:ext cx="6529387" cy="326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Box 1"/>
          <p:cNvSpPr txBox="1">
            <a:spLocks noChangeArrowheads="1"/>
          </p:cNvSpPr>
          <p:nvPr/>
        </p:nvSpPr>
        <p:spPr bwMode="auto">
          <a:xfrm>
            <a:off x="11641138" y="6453188"/>
            <a:ext cx="5508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ru-RU" altLang="ru-RU" sz="1800">
                <a:latin typeface="Arial" panose="020B0604020202020204" pitchFamily="34" charset="0"/>
              </a:rPr>
              <a:t>2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1193485" y="1596313"/>
            <a:ext cx="792091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ClrTx/>
              <a:buFontTx/>
              <a:buNone/>
            </a:pPr>
            <a:r>
              <a:rPr lang="ru-RU" altLang="ru-RU" sz="1600" dirty="0">
                <a:solidFill>
                  <a:schemeClr val="tx2"/>
                </a:solidFill>
              </a:rPr>
              <a:t>Для поиска данных в системе присутствуют возможности отбора физических лиц.</a:t>
            </a:r>
          </a:p>
        </p:txBody>
      </p:sp>
      <p:pic>
        <p:nvPicPr>
          <p:cNvPr id="1638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563" y="403225"/>
            <a:ext cx="811212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1">
            <a:extLst/>
          </p:cNvPr>
          <p:cNvSpPr txBox="1">
            <a:spLocks/>
          </p:cNvSpPr>
          <p:nvPr/>
        </p:nvSpPr>
        <p:spPr bwMode="auto">
          <a:xfrm>
            <a:off x="1992313" y="0"/>
            <a:ext cx="7488237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anose="020B0702020204020303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altLang="ru-RU" sz="2400" b="1" kern="0" dirty="0"/>
              <a:t>Справочник «Физические лица»</a:t>
            </a:r>
          </a:p>
          <a:p>
            <a:pPr>
              <a:defRPr/>
            </a:pPr>
            <a:r>
              <a:rPr lang="ru-RU" altLang="ru-RU" sz="2400" b="1" kern="0" dirty="0"/>
              <a:t>Работа со списком физических лиц</a:t>
            </a:r>
          </a:p>
        </p:txBody>
      </p:sp>
      <p:sp>
        <p:nvSpPr>
          <p:cNvPr id="16391" name="TextBox 7"/>
          <p:cNvSpPr txBox="1">
            <a:spLocks noChangeArrowheads="1"/>
          </p:cNvSpPr>
          <p:nvPr/>
        </p:nvSpPr>
        <p:spPr bwMode="auto">
          <a:xfrm>
            <a:off x="11641138" y="6453188"/>
            <a:ext cx="5508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ru-RU" altLang="ru-RU" sz="1800" dirty="0">
                <a:latin typeface="Arial" panose="020B0604020202020204" pitchFamily="34" charset="0"/>
              </a:rPr>
              <a:t>20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485" y="2227091"/>
            <a:ext cx="9763259" cy="451427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8544272" y="3140968"/>
            <a:ext cx="2304256" cy="33843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26432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563" y="403225"/>
            <a:ext cx="811212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>
            <a:extLst/>
          </p:cNvPr>
          <p:cNvSpPr txBox="1">
            <a:spLocks/>
          </p:cNvSpPr>
          <p:nvPr/>
        </p:nvSpPr>
        <p:spPr bwMode="auto">
          <a:xfrm>
            <a:off x="1992313" y="0"/>
            <a:ext cx="7488237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anose="020B0702020204020303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altLang="ru-RU" sz="2400" b="1" kern="0" dirty="0"/>
              <a:t>Карточка физического лица. </a:t>
            </a:r>
          </a:p>
          <a:p>
            <a:pPr>
              <a:defRPr/>
            </a:pPr>
            <a:r>
              <a:rPr lang="ru-RU" altLang="ru-RU" sz="2400" b="1" kern="0" dirty="0"/>
              <a:t>Личная информация</a:t>
            </a:r>
          </a:p>
        </p:txBody>
      </p:sp>
      <p:sp>
        <p:nvSpPr>
          <p:cNvPr id="17415" name="TextBox 9"/>
          <p:cNvSpPr txBox="1">
            <a:spLocks noChangeArrowheads="1"/>
          </p:cNvSpPr>
          <p:nvPr/>
        </p:nvSpPr>
        <p:spPr bwMode="auto">
          <a:xfrm>
            <a:off x="11641138" y="6453188"/>
            <a:ext cx="5508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ru-RU" altLang="ru-RU" sz="1800" dirty="0">
                <a:latin typeface="Arial" panose="020B0604020202020204" pitchFamily="34" charset="0"/>
              </a:rPr>
              <a:t>21</a:t>
            </a:r>
          </a:p>
        </p:txBody>
      </p:sp>
      <p:sp>
        <p:nvSpPr>
          <p:cNvPr id="14" name="TextBox 1">
            <a:extLst/>
          </p:cNvPr>
          <p:cNvSpPr txBox="1">
            <a:spLocks noChangeArrowheads="1"/>
          </p:cNvSpPr>
          <p:nvPr/>
        </p:nvSpPr>
        <p:spPr bwMode="auto">
          <a:xfrm>
            <a:off x="153757" y="4100790"/>
            <a:ext cx="2448272" cy="2385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ClrTx/>
              <a:buNone/>
              <a:defRPr/>
            </a:pPr>
            <a:r>
              <a:rPr lang="ru-RU" altLang="ru-RU" sz="1600" dirty="0">
                <a:solidFill>
                  <a:schemeClr val="tx2"/>
                </a:solidFill>
              </a:rPr>
              <a:t>Вкладка «Личная информация» содержит личную информацию о физическом лице</a:t>
            </a:r>
          </a:p>
          <a:p>
            <a:pPr>
              <a:spcBef>
                <a:spcPct val="0"/>
              </a:spcBef>
              <a:spcAft>
                <a:spcPts val="600"/>
              </a:spcAft>
              <a:buClrTx/>
              <a:buNone/>
              <a:defRPr/>
            </a:pPr>
            <a:r>
              <a:rPr lang="ru-RU" altLang="ru-RU" sz="1600" dirty="0">
                <a:solidFill>
                  <a:schemeClr val="tx2"/>
                </a:solidFill>
              </a:rPr>
              <a:t>Личная информация может использоваться в различных отчетах и документах конфигурации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8551" y="1351965"/>
            <a:ext cx="8749543" cy="513409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8552" y="1351965"/>
            <a:ext cx="8749542" cy="513409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410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563" y="403225"/>
            <a:ext cx="811212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>
            <a:extLst/>
          </p:cNvPr>
          <p:cNvSpPr txBox="1">
            <a:spLocks/>
          </p:cNvSpPr>
          <p:nvPr/>
        </p:nvSpPr>
        <p:spPr bwMode="auto">
          <a:xfrm>
            <a:off x="1992313" y="0"/>
            <a:ext cx="7488237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anose="020B0702020204020303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altLang="ru-RU" sz="2400" b="1" kern="0" dirty="0"/>
              <a:t>Карточка физического лица. </a:t>
            </a:r>
          </a:p>
          <a:p>
            <a:pPr>
              <a:defRPr/>
            </a:pPr>
            <a:r>
              <a:rPr lang="ru-RU" altLang="ru-RU" sz="2400" b="1" kern="0" dirty="0"/>
              <a:t>Изучаемые языки</a:t>
            </a:r>
          </a:p>
        </p:txBody>
      </p:sp>
      <p:sp>
        <p:nvSpPr>
          <p:cNvPr id="17415" name="TextBox 9"/>
          <p:cNvSpPr txBox="1">
            <a:spLocks noChangeArrowheads="1"/>
          </p:cNvSpPr>
          <p:nvPr/>
        </p:nvSpPr>
        <p:spPr bwMode="auto">
          <a:xfrm>
            <a:off x="11641138" y="6453188"/>
            <a:ext cx="5508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ru-RU" altLang="ru-RU" sz="1800" dirty="0">
                <a:latin typeface="Arial" panose="020B0604020202020204" pitchFamily="34" charset="0"/>
              </a:rPr>
              <a:t>22</a:t>
            </a:r>
          </a:p>
        </p:txBody>
      </p:sp>
      <p:sp>
        <p:nvSpPr>
          <p:cNvPr id="14" name="TextBox 1">
            <a:extLst/>
          </p:cNvPr>
          <p:cNvSpPr txBox="1">
            <a:spLocks noChangeArrowheads="1"/>
          </p:cNvSpPr>
          <p:nvPr/>
        </p:nvSpPr>
        <p:spPr bwMode="auto">
          <a:xfrm>
            <a:off x="263352" y="3501008"/>
            <a:ext cx="2435200" cy="312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ClrTx/>
              <a:buFontTx/>
              <a:buNone/>
              <a:defRPr/>
            </a:pPr>
            <a:r>
              <a:rPr lang="ru-RU" altLang="ru-RU" sz="1600" dirty="0">
                <a:solidFill>
                  <a:schemeClr val="tx2"/>
                </a:solidFill>
              </a:rPr>
              <a:t>Вкладка «Изучаемые языки» содержит информацию об изучаемых/</a:t>
            </a:r>
            <a:r>
              <a:rPr lang="ru-RU" altLang="ru-RU" sz="1600" dirty="0" err="1">
                <a:solidFill>
                  <a:schemeClr val="tx2"/>
                </a:solidFill>
              </a:rPr>
              <a:t>изученых</a:t>
            </a:r>
            <a:r>
              <a:rPr lang="ru-RU" altLang="ru-RU" sz="1600" dirty="0">
                <a:solidFill>
                  <a:schemeClr val="tx2"/>
                </a:solidFill>
              </a:rPr>
              <a:t> языках </a:t>
            </a:r>
          </a:p>
          <a:p>
            <a:pPr>
              <a:spcBef>
                <a:spcPct val="0"/>
              </a:spcBef>
              <a:spcAft>
                <a:spcPts val="600"/>
              </a:spcAft>
              <a:buClrTx/>
              <a:buFontTx/>
              <a:buNone/>
              <a:defRPr/>
            </a:pPr>
            <a:r>
              <a:rPr lang="ru-RU" altLang="ru-RU" sz="1600" dirty="0">
                <a:solidFill>
                  <a:schemeClr val="tx2"/>
                </a:solidFill>
              </a:rPr>
              <a:t>Степень знания иностранного языка учитывается в отчете «Карточка гражданина, подлежащего воинскому учету (справка 10)»</a:t>
            </a:r>
          </a:p>
        </p:txBody>
      </p:sp>
    </p:spTree>
    <p:extLst>
      <p:ext uri="{BB962C8B-B14F-4D97-AF65-F5344CB8AC3E}">
        <p14:creationId xmlns:p14="http://schemas.microsoft.com/office/powerpoint/2010/main" val="10224484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8552" y="1349272"/>
            <a:ext cx="8749542" cy="513678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410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563" y="403225"/>
            <a:ext cx="811212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>
            <a:extLst/>
          </p:cNvPr>
          <p:cNvSpPr txBox="1">
            <a:spLocks/>
          </p:cNvSpPr>
          <p:nvPr/>
        </p:nvSpPr>
        <p:spPr bwMode="auto">
          <a:xfrm>
            <a:off x="1992313" y="0"/>
            <a:ext cx="7488237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anose="020B0702020204020303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altLang="ru-RU" sz="2400" b="1" kern="0" dirty="0"/>
              <a:t>Карточка физического лица. </a:t>
            </a:r>
          </a:p>
          <a:p>
            <a:pPr>
              <a:defRPr/>
            </a:pPr>
            <a:r>
              <a:rPr lang="ru-RU" altLang="ru-RU" sz="2400" b="1" kern="0" dirty="0"/>
              <a:t>Трудовая деятельность</a:t>
            </a:r>
          </a:p>
        </p:txBody>
      </p:sp>
      <p:sp>
        <p:nvSpPr>
          <p:cNvPr id="17415" name="TextBox 9"/>
          <p:cNvSpPr txBox="1">
            <a:spLocks noChangeArrowheads="1"/>
          </p:cNvSpPr>
          <p:nvPr/>
        </p:nvSpPr>
        <p:spPr bwMode="auto">
          <a:xfrm>
            <a:off x="11641138" y="6453188"/>
            <a:ext cx="5508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ru-RU" altLang="ru-RU" sz="1800" dirty="0">
                <a:latin typeface="Arial" panose="020B0604020202020204" pitchFamily="34" charset="0"/>
              </a:rPr>
              <a:t>23</a:t>
            </a:r>
          </a:p>
        </p:txBody>
      </p:sp>
      <p:sp>
        <p:nvSpPr>
          <p:cNvPr id="14" name="TextBox 1">
            <a:extLst/>
          </p:cNvPr>
          <p:cNvSpPr txBox="1">
            <a:spLocks noChangeArrowheads="1"/>
          </p:cNvSpPr>
          <p:nvPr/>
        </p:nvSpPr>
        <p:spPr bwMode="auto">
          <a:xfrm>
            <a:off x="263352" y="4136514"/>
            <a:ext cx="2448272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ClrTx/>
              <a:buFontTx/>
              <a:buNone/>
              <a:defRPr/>
            </a:pPr>
            <a:r>
              <a:rPr lang="ru-RU" altLang="ru-RU" sz="1600" dirty="0">
                <a:solidFill>
                  <a:schemeClr val="tx2"/>
                </a:solidFill>
              </a:rPr>
              <a:t>На вкладке «Трудовая деятельность» указывается информация о трудоустройстве физического лица вне нынешнего места работы в вузе</a:t>
            </a:r>
          </a:p>
        </p:txBody>
      </p:sp>
    </p:spTree>
    <p:extLst>
      <p:ext uri="{BB962C8B-B14F-4D97-AF65-F5344CB8AC3E}">
        <p14:creationId xmlns:p14="http://schemas.microsoft.com/office/powerpoint/2010/main" val="5256253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8552" y="1351965"/>
            <a:ext cx="8749542" cy="512560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410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563" y="403225"/>
            <a:ext cx="811212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>
            <a:extLst/>
          </p:cNvPr>
          <p:cNvSpPr txBox="1">
            <a:spLocks/>
          </p:cNvSpPr>
          <p:nvPr/>
        </p:nvSpPr>
        <p:spPr bwMode="auto">
          <a:xfrm>
            <a:off x="1992313" y="0"/>
            <a:ext cx="7488237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anose="020B0702020204020303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altLang="ru-RU" sz="2400" b="1" kern="0" dirty="0"/>
              <a:t>Карточка физического лица. </a:t>
            </a:r>
          </a:p>
          <a:p>
            <a:pPr>
              <a:defRPr/>
            </a:pPr>
            <a:r>
              <a:rPr lang="ru-RU" altLang="ru-RU" sz="2400" b="1" kern="0" dirty="0"/>
              <a:t>Контактная информация</a:t>
            </a:r>
          </a:p>
        </p:txBody>
      </p:sp>
      <p:sp>
        <p:nvSpPr>
          <p:cNvPr id="17415" name="TextBox 9"/>
          <p:cNvSpPr txBox="1">
            <a:spLocks noChangeArrowheads="1"/>
          </p:cNvSpPr>
          <p:nvPr/>
        </p:nvSpPr>
        <p:spPr bwMode="auto">
          <a:xfrm>
            <a:off x="11641138" y="6453188"/>
            <a:ext cx="5508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ru-RU" altLang="ru-RU" sz="1800" dirty="0">
                <a:latin typeface="Arial" panose="020B0604020202020204" pitchFamily="34" charset="0"/>
              </a:rPr>
              <a:t>24</a:t>
            </a:r>
          </a:p>
        </p:txBody>
      </p:sp>
      <p:sp>
        <p:nvSpPr>
          <p:cNvPr id="14" name="TextBox 1">
            <a:extLst/>
          </p:cNvPr>
          <p:cNvSpPr txBox="1">
            <a:spLocks noChangeArrowheads="1"/>
          </p:cNvSpPr>
          <p:nvPr/>
        </p:nvSpPr>
        <p:spPr bwMode="auto">
          <a:xfrm>
            <a:off x="250280" y="2529037"/>
            <a:ext cx="2448272" cy="367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ClrTx/>
              <a:buFontTx/>
              <a:buNone/>
              <a:defRPr/>
            </a:pPr>
            <a:r>
              <a:rPr lang="ru-RU" altLang="ru-RU" sz="1600" dirty="0">
                <a:solidFill>
                  <a:schemeClr val="tx2"/>
                </a:solidFill>
              </a:rPr>
              <a:t>На вкладке «Контактная информация» вносятся адреса и телефоны</a:t>
            </a:r>
          </a:p>
          <a:p>
            <a:pPr>
              <a:spcBef>
                <a:spcPct val="0"/>
              </a:spcBef>
              <a:spcAft>
                <a:spcPts val="600"/>
              </a:spcAft>
              <a:buClrTx/>
              <a:buFontTx/>
              <a:buNone/>
              <a:defRPr/>
            </a:pPr>
            <a:r>
              <a:rPr lang="ru-RU" altLang="ru-RU" sz="1600" dirty="0">
                <a:solidFill>
                  <a:schemeClr val="tx2"/>
                </a:solidFill>
              </a:rPr>
              <a:t>Поддерживается классификатор ФИАС </a:t>
            </a:r>
          </a:p>
          <a:p>
            <a:pPr>
              <a:spcBef>
                <a:spcPct val="0"/>
              </a:spcBef>
              <a:spcAft>
                <a:spcPts val="600"/>
              </a:spcAft>
              <a:buClrTx/>
              <a:buFontTx/>
              <a:buNone/>
              <a:defRPr/>
            </a:pPr>
            <a:r>
              <a:rPr lang="ru-RU" altLang="ru-RU" sz="1600" dirty="0">
                <a:solidFill>
                  <a:schemeClr val="tx2"/>
                </a:solidFill>
              </a:rPr>
              <a:t>Способы заполнения контактной информации:</a:t>
            </a:r>
          </a:p>
          <a:p>
            <a:pPr marL="285750" indent="-285750">
              <a:spcBef>
                <a:spcPct val="0"/>
              </a:spcBef>
              <a:spcAft>
                <a:spcPts val="600"/>
              </a:spcAft>
              <a:buClrTx/>
              <a:defRPr/>
            </a:pPr>
            <a:r>
              <a:rPr lang="ru-RU" altLang="ru-RU" sz="1600" dirty="0">
                <a:solidFill>
                  <a:schemeClr val="tx2"/>
                </a:solidFill>
              </a:rPr>
              <a:t>вручную</a:t>
            </a:r>
          </a:p>
          <a:p>
            <a:pPr marL="285750" indent="-285750">
              <a:spcBef>
                <a:spcPct val="0"/>
              </a:spcBef>
              <a:spcAft>
                <a:spcPts val="600"/>
              </a:spcAft>
              <a:buClrTx/>
              <a:defRPr/>
            </a:pPr>
            <a:r>
              <a:rPr lang="ru-RU" altLang="ru-RU" sz="1600" dirty="0">
                <a:solidFill>
                  <a:schemeClr val="tx2"/>
                </a:solidFill>
              </a:rPr>
              <a:t>Портал вуза  (Личный кабинет поступающего)</a:t>
            </a:r>
          </a:p>
          <a:p>
            <a:pPr marL="285750" indent="-285750">
              <a:spcBef>
                <a:spcPct val="0"/>
              </a:spcBef>
              <a:spcAft>
                <a:spcPts val="600"/>
              </a:spcAft>
              <a:buClrTx/>
              <a:defRPr/>
            </a:pPr>
            <a:r>
              <a:rPr lang="ru-RU" altLang="ru-RU" sz="1600" dirty="0">
                <a:solidFill>
                  <a:schemeClr val="tx2"/>
                </a:solidFill>
              </a:rPr>
              <a:t>ССПВО</a:t>
            </a:r>
          </a:p>
        </p:txBody>
      </p:sp>
    </p:spTree>
    <p:extLst>
      <p:ext uri="{BB962C8B-B14F-4D97-AF65-F5344CB8AC3E}">
        <p14:creationId xmlns:p14="http://schemas.microsoft.com/office/powerpoint/2010/main" val="21580295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8552" y="1351964"/>
            <a:ext cx="8749542" cy="512560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410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563" y="403225"/>
            <a:ext cx="811212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>
            <a:extLst/>
          </p:cNvPr>
          <p:cNvSpPr txBox="1">
            <a:spLocks/>
          </p:cNvSpPr>
          <p:nvPr/>
        </p:nvSpPr>
        <p:spPr bwMode="auto">
          <a:xfrm>
            <a:off x="1992313" y="0"/>
            <a:ext cx="7488237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anose="020B0702020204020303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altLang="ru-RU" sz="2400" b="1" kern="0" dirty="0"/>
              <a:t>Карточка физического лица. </a:t>
            </a:r>
          </a:p>
          <a:p>
            <a:pPr>
              <a:defRPr/>
            </a:pPr>
            <a:r>
              <a:rPr lang="ru-RU" altLang="ru-RU" sz="2400" b="1" kern="0" dirty="0"/>
              <a:t>Обучение</a:t>
            </a:r>
          </a:p>
        </p:txBody>
      </p:sp>
      <p:sp>
        <p:nvSpPr>
          <p:cNvPr id="17415" name="TextBox 9"/>
          <p:cNvSpPr txBox="1">
            <a:spLocks noChangeArrowheads="1"/>
          </p:cNvSpPr>
          <p:nvPr/>
        </p:nvSpPr>
        <p:spPr bwMode="auto">
          <a:xfrm>
            <a:off x="11641138" y="6453188"/>
            <a:ext cx="5508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ru-RU" altLang="ru-RU" sz="1800" dirty="0">
                <a:latin typeface="Arial" panose="020B0604020202020204" pitchFamily="34" charset="0"/>
              </a:rPr>
              <a:t>25</a:t>
            </a:r>
          </a:p>
        </p:txBody>
      </p:sp>
      <p:sp>
        <p:nvSpPr>
          <p:cNvPr id="14" name="TextBox 1">
            <a:extLst/>
          </p:cNvPr>
          <p:cNvSpPr txBox="1">
            <a:spLocks noChangeArrowheads="1"/>
          </p:cNvSpPr>
          <p:nvPr/>
        </p:nvSpPr>
        <p:spPr bwMode="auto">
          <a:xfrm>
            <a:off x="153758" y="2646626"/>
            <a:ext cx="2448272" cy="3847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ClrTx/>
              <a:buFontTx/>
              <a:buNone/>
              <a:defRPr/>
            </a:pPr>
            <a:r>
              <a:rPr lang="ru-RU" altLang="ru-RU" sz="1600" dirty="0">
                <a:solidFill>
                  <a:schemeClr val="tx2"/>
                </a:solidFill>
              </a:rPr>
              <a:t>На вкладке «Обучение» отображается актуальная информация об обучении и поступлении</a:t>
            </a:r>
          </a:p>
          <a:p>
            <a:pPr>
              <a:spcBef>
                <a:spcPct val="0"/>
              </a:spcBef>
              <a:spcAft>
                <a:spcPts val="600"/>
              </a:spcAft>
              <a:buClrTx/>
              <a:buFontTx/>
              <a:buNone/>
              <a:defRPr/>
            </a:pPr>
            <a:endParaRPr lang="ru-RU" altLang="ru-RU" sz="1600" dirty="0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spcAft>
                <a:spcPts val="600"/>
              </a:spcAft>
              <a:buClrTx/>
              <a:buFontTx/>
              <a:buNone/>
              <a:defRPr/>
            </a:pPr>
            <a:r>
              <a:rPr lang="ru-RU" altLang="ru-RU" sz="1600" dirty="0">
                <a:solidFill>
                  <a:schemeClr val="tx2"/>
                </a:solidFill>
              </a:rPr>
              <a:t>У одного обучающегося может иметь несколько зачетных книг</a:t>
            </a:r>
          </a:p>
          <a:p>
            <a:pPr>
              <a:spcBef>
                <a:spcPct val="0"/>
              </a:spcBef>
              <a:spcAft>
                <a:spcPts val="600"/>
              </a:spcAft>
              <a:buClrTx/>
              <a:buFontTx/>
              <a:buNone/>
              <a:defRPr/>
            </a:pPr>
            <a:endParaRPr lang="ru-RU" altLang="ru-RU" sz="1600" dirty="0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spcAft>
                <a:spcPts val="600"/>
              </a:spcAft>
              <a:buClrTx/>
              <a:buFontTx/>
              <a:buNone/>
              <a:defRPr/>
            </a:pPr>
            <a:r>
              <a:rPr lang="ru-RU" altLang="ru-RU" sz="1600" dirty="0">
                <a:solidFill>
                  <a:schemeClr val="tx2"/>
                </a:solidFill>
              </a:rPr>
              <a:t>Раздел «Обучение» заполняется на основании документов «Приказы»</a:t>
            </a:r>
          </a:p>
        </p:txBody>
      </p:sp>
    </p:spTree>
    <p:extLst>
      <p:ext uri="{BB962C8B-B14F-4D97-AF65-F5344CB8AC3E}">
        <p14:creationId xmlns:p14="http://schemas.microsoft.com/office/powerpoint/2010/main" val="41989583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020" y="1351964"/>
            <a:ext cx="8742428" cy="512646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410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563" y="403225"/>
            <a:ext cx="811212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>
            <a:extLst/>
          </p:cNvPr>
          <p:cNvSpPr txBox="1">
            <a:spLocks/>
          </p:cNvSpPr>
          <p:nvPr/>
        </p:nvSpPr>
        <p:spPr bwMode="auto">
          <a:xfrm>
            <a:off x="1992313" y="0"/>
            <a:ext cx="7488237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anose="020B0702020204020303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altLang="ru-RU" sz="2400" b="1" kern="0" dirty="0"/>
              <a:t>Карточка физического лица. </a:t>
            </a:r>
          </a:p>
          <a:p>
            <a:pPr>
              <a:defRPr/>
            </a:pPr>
            <a:r>
              <a:rPr lang="ru-RU" altLang="ru-RU" sz="2400" b="1" kern="0" dirty="0"/>
              <a:t>Стипендия</a:t>
            </a:r>
          </a:p>
        </p:txBody>
      </p:sp>
      <p:sp>
        <p:nvSpPr>
          <p:cNvPr id="17415" name="TextBox 9"/>
          <p:cNvSpPr txBox="1">
            <a:spLocks noChangeArrowheads="1"/>
          </p:cNvSpPr>
          <p:nvPr/>
        </p:nvSpPr>
        <p:spPr bwMode="auto">
          <a:xfrm>
            <a:off x="11641138" y="6453188"/>
            <a:ext cx="5508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ru-RU" altLang="ru-RU" sz="1800" dirty="0">
                <a:latin typeface="Arial" panose="020B0604020202020204" pitchFamily="34" charset="0"/>
              </a:rPr>
              <a:t>26</a:t>
            </a:r>
          </a:p>
        </p:txBody>
      </p:sp>
      <p:sp>
        <p:nvSpPr>
          <p:cNvPr id="14" name="TextBox 1">
            <a:extLst/>
          </p:cNvPr>
          <p:cNvSpPr txBox="1">
            <a:spLocks noChangeArrowheads="1"/>
          </p:cNvSpPr>
          <p:nvPr/>
        </p:nvSpPr>
        <p:spPr bwMode="auto">
          <a:xfrm>
            <a:off x="247216" y="1422208"/>
            <a:ext cx="2448272" cy="4755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ClrTx/>
              <a:buFontTx/>
              <a:buNone/>
              <a:defRPr/>
            </a:pPr>
            <a:r>
              <a:rPr lang="ru-RU" altLang="ru-RU" sz="1600" dirty="0">
                <a:solidFill>
                  <a:schemeClr val="tx2"/>
                </a:solidFill>
              </a:rPr>
              <a:t>На вкладке «Стипендия» отображается информация о назначении и выплате стипендий</a:t>
            </a:r>
          </a:p>
          <a:p>
            <a:pPr>
              <a:spcBef>
                <a:spcPct val="0"/>
              </a:spcBef>
              <a:spcAft>
                <a:spcPts val="600"/>
              </a:spcAft>
              <a:buClrTx/>
              <a:buFontTx/>
              <a:buNone/>
              <a:defRPr/>
            </a:pPr>
            <a:endParaRPr lang="ru-RU" altLang="ru-RU" sz="1600" dirty="0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spcAft>
                <a:spcPts val="600"/>
              </a:spcAft>
              <a:buClrTx/>
              <a:buFontTx/>
              <a:buNone/>
              <a:defRPr/>
            </a:pPr>
            <a:r>
              <a:rPr lang="ru-RU" altLang="ru-RU" sz="1600" dirty="0">
                <a:solidFill>
                  <a:schemeClr val="tx2"/>
                </a:solidFill>
              </a:rPr>
              <a:t>Возможно использование различных видов стипендий: академическая, повышенная, социальная и т.д.</a:t>
            </a:r>
          </a:p>
          <a:p>
            <a:pPr>
              <a:spcBef>
                <a:spcPct val="0"/>
              </a:spcBef>
              <a:spcAft>
                <a:spcPts val="600"/>
              </a:spcAft>
              <a:buClrTx/>
              <a:buFontTx/>
              <a:buNone/>
              <a:defRPr/>
            </a:pPr>
            <a:r>
              <a:rPr lang="ru-RU" altLang="ru-RU" sz="1600" dirty="0">
                <a:solidFill>
                  <a:schemeClr val="tx2"/>
                </a:solidFill>
              </a:rPr>
              <a:t>Данные о стипендии заполняются на основании приказов о назначении и выплате стипендии</a:t>
            </a:r>
          </a:p>
        </p:txBody>
      </p:sp>
    </p:spTree>
    <p:extLst>
      <p:ext uri="{BB962C8B-B14F-4D97-AF65-F5344CB8AC3E}">
        <p14:creationId xmlns:p14="http://schemas.microsoft.com/office/powerpoint/2010/main" val="2094460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4244" y="1351964"/>
            <a:ext cx="8742428" cy="512646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410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563" y="403225"/>
            <a:ext cx="811212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>
            <a:extLst/>
          </p:cNvPr>
          <p:cNvSpPr txBox="1">
            <a:spLocks/>
          </p:cNvSpPr>
          <p:nvPr/>
        </p:nvSpPr>
        <p:spPr bwMode="auto">
          <a:xfrm>
            <a:off x="1992313" y="0"/>
            <a:ext cx="7488237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anose="020B0702020204020303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altLang="ru-RU" sz="2400" b="1" kern="0" dirty="0"/>
              <a:t>Карточка физического лица. </a:t>
            </a:r>
          </a:p>
          <a:p>
            <a:pPr>
              <a:defRPr/>
            </a:pPr>
            <a:r>
              <a:rPr lang="ru-RU" altLang="ru-RU" sz="2400" b="1" kern="0" dirty="0"/>
              <a:t>Успеваемость</a:t>
            </a:r>
          </a:p>
        </p:txBody>
      </p:sp>
      <p:sp>
        <p:nvSpPr>
          <p:cNvPr id="17415" name="TextBox 9"/>
          <p:cNvSpPr txBox="1">
            <a:spLocks noChangeArrowheads="1"/>
          </p:cNvSpPr>
          <p:nvPr/>
        </p:nvSpPr>
        <p:spPr bwMode="auto">
          <a:xfrm>
            <a:off x="11641138" y="6453188"/>
            <a:ext cx="5508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ru-RU" altLang="ru-RU" sz="1800" dirty="0">
                <a:latin typeface="Arial" panose="020B0604020202020204" pitchFamily="34" charset="0"/>
              </a:rPr>
              <a:t>27</a:t>
            </a:r>
          </a:p>
        </p:txBody>
      </p:sp>
      <p:sp>
        <p:nvSpPr>
          <p:cNvPr id="14" name="TextBox 1">
            <a:extLst/>
          </p:cNvPr>
          <p:cNvSpPr txBox="1">
            <a:spLocks noChangeArrowheads="1"/>
          </p:cNvSpPr>
          <p:nvPr/>
        </p:nvSpPr>
        <p:spPr bwMode="auto">
          <a:xfrm>
            <a:off x="245972" y="3600722"/>
            <a:ext cx="2448272" cy="2877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ClrTx/>
              <a:buFontTx/>
              <a:buNone/>
              <a:defRPr/>
            </a:pPr>
            <a:r>
              <a:rPr lang="ru-RU" altLang="ru-RU" sz="1600" dirty="0">
                <a:solidFill>
                  <a:schemeClr val="tx2"/>
                </a:solidFill>
              </a:rPr>
              <a:t>На вкладке «Успеваемость» содержится информация об оценках обучающегося. </a:t>
            </a:r>
          </a:p>
          <a:p>
            <a:pPr>
              <a:spcBef>
                <a:spcPct val="0"/>
              </a:spcBef>
              <a:spcAft>
                <a:spcPts val="600"/>
              </a:spcAft>
              <a:buClrTx/>
              <a:buFontTx/>
              <a:buNone/>
              <a:defRPr/>
            </a:pPr>
            <a:r>
              <a:rPr lang="ru-RU" altLang="ru-RU" sz="1600" dirty="0">
                <a:solidFill>
                  <a:schemeClr val="tx2"/>
                </a:solidFill>
              </a:rPr>
              <a:t>Данные об успеваемости заполняются на основании документа «Аттестационная ведомость»</a:t>
            </a:r>
          </a:p>
        </p:txBody>
      </p:sp>
    </p:spTree>
    <p:extLst>
      <p:ext uri="{BB962C8B-B14F-4D97-AF65-F5344CB8AC3E}">
        <p14:creationId xmlns:p14="http://schemas.microsoft.com/office/powerpoint/2010/main" val="34698438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4245" y="1351964"/>
            <a:ext cx="8742427" cy="512646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410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563" y="403225"/>
            <a:ext cx="811212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>
            <a:extLst/>
          </p:cNvPr>
          <p:cNvSpPr txBox="1">
            <a:spLocks/>
          </p:cNvSpPr>
          <p:nvPr/>
        </p:nvSpPr>
        <p:spPr bwMode="auto">
          <a:xfrm>
            <a:off x="1992313" y="0"/>
            <a:ext cx="7488237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anose="020B0702020204020303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altLang="ru-RU" sz="2400" b="1" kern="0" dirty="0"/>
              <a:t>Карточка физического лица. </a:t>
            </a:r>
          </a:p>
          <a:p>
            <a:pPr>
              <a:defRPr/>
            </a:pPr>
            <a:r>
              <a:rPr lang="ru-RU" altLang="ru-RU" sz="2400" b="1" kern="0" dirty="0"/>
              <a:t>Заключенные договоры</a:t>
            </a:r>
          </a:p>
        </p:txBody>
      </p:sp>
      <p:sp>
        <p:nvSpPr>
          <p:cNvPr id="17415" name="TextBox 9"/>
          <p:cNvSpPr txBox="1">
            <a:spLocks noChangeArrowheads="1"/>
          </p:cNvSpPr>
          <p:nvPr/>
        </p:nvSpPr>
        <p:spPr bwMode="auto">
          <a:xfrm>
            <a:off x="11641138" y="6453188"/>
            <a:ext cx="5508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ru-RU" altLang="ru-RU" sz="1800" dirty="0">
                <a:latin typeface="Arial" panose="020B0604020202020204" pitchFamily="34" charset="0"/>
              </a:rPr>
              <a:t>28</a:t>
            </a:r>
          </a:p>
        </p:txBody>
      </p:sp>
      <p:sp>
        <p:nvSpPr>
          <p:cNvPr id="14" name="TextBox 1">
            <a:extLst/>
          </p:cNvPr>
          <p:cNvSpPr txBox="1">
            <a:spLocks noChangeArrowheads="1"/>
          </p:cNvSpPr>
          <p:nvPr/>
        </p:nvSpPr>
        <p:spPr bwMode="auto">
          <a:xfrm>
            <a:off x="263352" y="4136514"/>
            <a:ext cx="2448272" cy="216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ClrTx/>
              <a:buFontTx/>
              <a:buNone/>
              <a:defRPr/>
            </a:pPr>
            <a:r>
              <a:rPr lang="ru-RU" altLang="ru-RU" sz="1500" dirty="0">
                <a:solidFill>
                  <a:schemeClr val="tx2"/>
                </a:solidFill>
              </a:rPr>
              <a:t>Договоры на оказание образовательных услуг, созданные в подсистеме «Финансы», отображаются на вкладке «Заключенные договоры». Также договор можно добавить вручную на данной вкладке.</a:t>
            </a:r>
          </a:p>
        </p:txBody>
      </p:sp>
    </p:spTree>
    <p:extLst>
      <p:ext uri="{BB962C8B-B14F-4D97-AF65-F5344CB8AC3E}">
        <p14:creationId xmlns:p14="http://schemas.microsoft.com/office/powerpoint/2010/main" val="16702425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4244" y="1351963"/>
            <a:ext cx="8742427" cy="512646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410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563" y="403225"/>
            <a:ext cx="811212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>
            <a:extLst/>
          </p:cNvPr>
          <p:cNvSpPr txBox="1">
            <a:spLocks/>
          </p:cNvSpPr>
          <p:nvPr/>
        </p:nvSpPr>
        <p:spPr bwMode="auto">
          <a:xfrm>
            <a:off x="1992313" y="0"/>
            <a:ext cx="7488237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anose="020B0702020204020303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altLang="ru-RU" sz="2400" b="1" kern="0" dirty="0"/>
              <a:t>Карточка физического лица. </a:t>
            </a:r>
          </a:p>
          <a:p>
            <a:pPr>
              <a:defRPr/>
            </a:pPr>
            <a:r>
              <a:rPr lang="ru-RU" altLang="ru-RU" sz="2400" b="1" kern="0" dirty="0"/>
              <a:t>Состав семьи</a:t>
            </a:r>
          </a:p>
        </p:txBody>
      </p:sp>
      <p:sp>
        <p:nvSpPr>
          <p:cNvPr id="17415" name="TextBox 9"/>
          <p:cNvSpPr txBox="1">
            <a:spLocks noChangeArrowheads="1"/>
          </p:cNvSpPr>
          <p:nvPr/>
        </p:nvSpPr>
        <p:spPr bwMode="auto">
          <a:xfrm>
            <a:off x="11641138" y="6453188"/>
            <a:ext cx="5508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ru-RU" altLang="ru-RU" sz="1800" dirty="0">
                <a:latin typeface="Arial" panose="020B0604020202020204" pitchFamily="34" charset="0"/>
              </a:rPr>
              <a:t>29</a:t>
            </a:r>
          </a:p>
        </p:txBody>
      </p:sp>
      <p:sp>
        <p:nvSpPr>
          <p:cNvPr id="14" name="TextBox 1">
            <a:extLst/>
          </p:cNvPr>
          <p:cNvSpPr txBox="1">
            <a:spLocks noChangeArrowheads="1"/>
          </p:cNvSpPr>
          <p:nvPr/>
        </p:nvSpPr>
        <p:spPr bwMode="auto">
          <a:xfrm>
            <a:off x="229370" y="4063186"/>
            <a:ext cx="2448272" cy="2385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ClrTx/>
              <a:buFontTx/>
              <a:buNone/>
              <a:defRPr/>
            </a:pPr>
            <a:r>
              <a:rPr lang="ru-RU" altLang="ru-RU" sz="1600" dirty="0">
                <a:solidFill>
                  <a:schemeClr val="tx2"/>
                </a:solidFill>
              </a:rPr>
              <a:t>На вкладке «Состав семьи» вносится информация о членах семьи физического лица</a:t>
            </a:r>
          </a:p>
          <a:p>
            <a:pPr>
              <a:spcBef>
                <a:spcPct val="0"/>
              </a:spcBef>
              <a:spcAft>
                <a:spcPts val="600"/>
              </a:spcAft>
              <a:buClrTx/>
              <a:buFontTx/>
              <a:buNone/>
              <a:defRPr/>
            </a:pPr>
            <a:r>
              <a:rPr lang="ru-RU" altLang="ru-RU" sz="1600" dirty="0">
                <a:solidFill>
                  <a:schemeClr val="tx2"/>
                </a:solidFill>
              </a:rPr>
              <a:t>Для каждого члена семьи создается отдельная запись в справочнике «Физические лица»</a:t>
            </a:r>
          </a:p>
        </p:txBody>
      </p:sp>
    </p:spTree>
    <p:extLst>
      <p:ext uri="{BB962C8B-B14F-4D97-AF65-F5344CB8AC3E}">
        <p14:creationId xmlns:p14="http://schemas.microsoft.com/office/powerpoint/2010/main" val="3125830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 2"/>
          <p:cNvSpPr>
            <a:spLocks noGrp="1"/>
          </p:cNvSpPr>
          <p:nvPr/>
        </p:nvSpPr>
        <p:spPr bwMode="auto">
          <a:xfrm>
            <a:off x="2152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>
              <a:latin typeface="Futura PT Book" charset="-52"/>
            </a:endParaRPr>
          </a:p>
        </p:txBody>
      </p:sp>
      <p:pic>
        <p:nvPicPr>
          <p:cNvPr id="9219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563" y="403225"/>
            <a:ext cx="811212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Объект 2"/>
          <p:cNvSpPr>
            <a:spLocks noGrp="1"/>
          </p:cNvSpPr>
          <p:nvPr>
            <p:ph idx="1"/>
          </p:nvPr>
        </p:nvSpPr>
        <p:spPr>
          <a:xfrm>
            <a:off x="263525" y="1484313"/>
            <a:ext cx="11533188" cy="5184775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ru-RU" altLang="ru-RU" sz="1800" dirty="0">
                <a:latin typeface="Futura PT Demi" pitchFamily="34" charset="-52"/>
              </a:rPr>
              <a:t>Возможности:</a:t>
            </a:r>
          </a:p>
          <a:p>
            <a:pPr>
              <a:buClrTx/>
              <a:buFont typeface="Wingdings" panose="05000000000000000000" pitchFamily="2" charset="2"/>
              <a:buChar char="§"/>
              <a:defRPr/>
            </a:pPr>
            <a:r>
              <a:rPr lang="ru-RU" sz="1800" dirty="0">
                <a:solidFill>
                  <a:srgbClr val="008000"/>
                </a:solidFill>
              </a:rPr>
              <a:t>прием в вуз, расчет и распределение нагрузки сотрудников, делопроизводство</a:t>
            </a:r>
            <a:br>
              <a:rPr lang="ru-RU" sz="1800" dirty="0">
                <a:solidFill>
                  <a:srgbClr val="008000"/>
                </a:solidFill>
              </a:rPr>
            </a:br>
            <a:r>
              <a:rPr lang="ru-RU" sz="1800" dirty="0">
                <a:solidFill>
                  <a:srgbClr val="008000"/>
                </a:solidFill>
              </a:rPr>
              <a:t>и учет по контингенту обучающихся </a:t>
            </a:r>
          </a:p>
          <a:p>
            <a:pPr>
              <a:buClrTx/>
              <a:buFont typeface="Wingdings" panose="05000000000000000000" pitchFamily="2" charset="2"/>
              <a:buChar char="§"/>
              <a:defRPr/>
            </a:pPr>
            <a:r>
              <a:rPr lang="ru-RU" sz="1800" dirty="0">
                <a:solidFill>
                  <a:srgbClr val="008000"/>
                </a:solidFill>
              </a:rPr>
              <a:t>интеграция с ФИС ГИА и приема, интеграция с ФРДО</a:t>
            </a:r>
          </a:p>
          <a:p>
            <a:pPr>
              <a:buClrTx/>
              <a:buFont typeface="Wingdings" panose="05000000000000000000" pitchFamily="2" charset="2"/>
              <a:buChar char="§"/>
              <a:defRPr/>
            </a:pPr>
            <a:r>
              <a:rPr lang="ru-RU" sz="1800" dirty="0">
                <a:solidFill>
                  <a:srgbClr val="008000"/>
                </a:solidFill>
              </a:rPr>
              <a:t>отчеты ВПО-1, ГЗГУ</a:t>
            </a:r>
          </a:p>
          <a:p>
            <a:pPr>
              <a:buClrTx/>
              <a:buFont typeface="Wingdings" panose="05000000000000000000" pitchFamily="2" charset="2"/>
              <a:buChar char="§"/>
              <a:defRPr/>
            </a:pPr>
            <a:r>
              <a:rPr lang="ru-RU" sz="1800" dirty="0">
                <a:solidFill>
                  <a:srgbClr val="003399"/>
                </a:solidFill>
              </a:rPr>
              <a:t>расписание, послевузовское и дополнительное образование, планирование  и учет результатов выполнения НИР, механизмы эффективного контракта в рамках новых систем оплаты труда, личные кабинеты поступающего, студента и преподавателя</a:t>
            </a:r>
          </a:p>
          <a:p>
            <a:pPr>
              <a:buClrTx/>
              <a:buFont typeface="Wingdings" panose="05000000000000000000" pitchFamily="2" charset="2"/>
              <a:buChar char="§"/>
              <a:defRPr/>
            </a:pPr>
            <a:r>
              <a:rPr lang="ru-RU" sz="1800" dirty="0">
                <a:solidFill>
                  <a:srgbClr val="003399"/>
                </a:solidFill>
              </a:rPr>
              <a:t>интеграция с Сервисом приема</a:t>
            </a:r>
            <a:endParaRPr lang="en-US" sz="1800" dirty="0">
              <a:solidFill>
                <a:srgbClr val="003399"/>
              </a:solidFill>
            </a:endParaRPr>
          </a:p>
          <a:p>
            <a:pPr>
              <a:buClrTx/>
              <a:buFont typeface="Wingdings" panose="05000000000000000000" pitchFamily="2" charset="2"/>
              <a:buChar char="§"/>
              <a:defRPr/>
            </a:pPr>
            <a:r>
              <a:rPr lang="ru-RU" sz="1800" dirty="0">
                <a:solidFill>
                  <a:srgbClr val="003399"/>
                </a:solidFill>
              </a:rPr>
              <a:t>интеграция с Московским социальным реестром</a:t>
            </a:r>
            <a:endParaRPr lang="en-US" sz="1800" dirty="0">
              <a:solidFill>
                <a:srgbClr val="003399"/>
              </a:solidFill>
            </a:endParaRPr>
          </a:p>
          <a:p>
            <a:pPr>
              <a:buClrTx/>
              <a:buFont typeface="Wingdings" panose="05000000000000000000" pitchFamily="2" charset="2"/>
              <a:buChar char="§"/>
              <a:defRPr/>
            </a:pPr>
            <a:r>
              <a:rPr lang="ru-RU" sz="1800" dirty="0">
                <a:solidFill>
                  <a:srgbClr val="003399"/>
                </a:solidFill>
              </a:rPr>
              <a:t>интеграция с ЕР ЦДО («Суперсервис дипломов»), интеграция с Витриной студентов</a:t>
            </a:r>
          </a:p>
          <a:p>
            <a:pPr>
              <a:buClrTx/>
              <a:buFont typeface="Wingdings" panose="05000000000000000000" pitchFamily="2" charset="2"/>
              <a:buChar char="§"/>
              <a:defRPr/>
            </a:pPr>
            <a:r>
              <a:rPr lang="ru-RU" sz="1800" dirty="0">
                <a:solidFill>
                  <a:srgbClr val="003399"/>
                </a:solidFill>
              </a:rPr>
              <a:t>отчеты 1-НК, 2-наука, отчет о деятельности диссертационных советов</a:t>
            </a:r>
          </a:p>
          <a:p>
            <a:pPr marL="0" indent="0">
              <a:spcBef>
                <a:spcPts val="1524"/>
              </a:spcBef>
              <a:buFontTx/>
              <a:buNone/>
              <a:defRPr/>
            </a:pPr>
            <a:r>
              <a:rPr lang="ru-RU" sz="1600" dirty="0"/>
              <a:t>Карточка «</a:t>
            </a:r>
            <a:r>
              <a:rPr lang="ru-RU" sz="1800" dirty="0">
                <a:solidFill>
                  <a:srgbClr val="008000"/>
                </a:solidFill>
              </a:rPr>
              <a:t>1С:Университет</a:t>
            </a:r>
            <a:r>
              <a:rPr lang="ru-RU" sz="1600" dirty="0"/>
              <a:t>» </a:t>
            </a:r>
            <a:r>
              <a:rPr lang="ru-RU" sz="1600" dirty="0">
                <a:hlinkClick r:id="rId4"/>
              </a:rPr>
              <a:t>http://solutions.1c.ru/catalog/university</a:t>
            </a:r>
            <a:endParaRPr lang="ru-RU" sz="1600" dirty="0"/>
          </a:p>
          <a:p>
            <a:pPr marL="0" indent="0">
              <a:buFontTx/>
              <a:buNone/>
              <a:defRPr/>
            </a:pPr>
            <a:r>
              <a:rPr lang="ru-RU" sz="1600" dirty="0"/>
              <a:t>Карточка «</a:t>
            </a:r>
            <a:r>
              <a:rPr lang="ru-RU" sz="1800" dirty="0">
                <a:solidFill>
                  <a:srgbClr val="003399"/>
                </a:solidFill>
              </a:rPr>
              <a:t>1С:Университет ПРОФ</a:t>
            </a:r>
            <a:r>
              <a:rPr lang="ru-RU" sz="1600" dirty="0"/>
              <a:t>» </a:t>
            </a:r>
            <a:r>
              <a:rPr lang="ru-RU" sz="1600" dirty="0">
                <a:hlinkClick r:id="rId5"/>
              </a:rPr>
              <a:t>http://solutions.1c.ru/catalog/university-prof</a:t>
            </a:r>
            <a:endParaRPr lang="ru-RU" sz="1600" dirty="0"/>
          </a:p>
          <a:p>
            <a:pPr marL="0" indent="0">
              <a:spcBef>
                <a:spcPts val="1524"/>
              </a:spcBef>
              <a:buFontTx/>
              <a:buNone/>
              <a:defRPr/>
            </a:pPr>
            <a:r>
              <a:rPr lang="ru-RU" sz="1800" dirty="0"/>
              <a:t>Презентации, записи </a:t>
            </a:r>
            <a:r>
              <a:rPr lang="ru-RU" sz="1800" dirty="0" err="1"/>
              <a:t>вебинаров</a:t>
            </a:r>
            <a:r>
              <a:rPr lang="ru-RU" sz="1800" dirty="0"/>
              <a:t>, перечень вузов, в которых внедрен/внедряется «1С:Университет» и «1С:Университет ПРОФ»: </a:t>
            </a:r>
            <a:r>
              <a:rPr lang="ru-RU" sz="1800" dirty="0">
                <a:hlinkClick r:id="rId6"/>
              </a:rPr>
              <a:t>http://www.sgu-infocom.ru</a:t>
            </a:r>
            <a:endParaRPr lang="ru-RU" sz="1800" dirty="0"/>
          </a:p>
          <a:p>
            <a:pPr>
              <a:defRPr/>
            </a:pPr>
            <a:endParaRPr lang="ru-RU" dirty="0"/>
          </a:p>
        </p:txBody>
      </p:sp>
      <p:sp>
        <p:nvSpPr>
          <p:cNvPr id="9222" name="TextBox 10"/>
          <p:cNvSpPr txBox="1">
            <a:spLocks noChangeArrowheads="1"/>
          </p:cNvSpPr>
          <p:nvPr/>
        </p:nvSpPr>
        <p:spPr bwMode="auto">
          <a:xfrm>
            <a:off x="11641138" y="6453188"/>
            <a:ext cx="5508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ru-RU" altLang="ru-RU" sz="1800"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11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208213" y="115888"/>
            <a:ext cx="6818312" cy="1081087"/>
          </a:xfrm>
        </p:spPr>
        <p:txBody>
          <a:bodyPr/>
          <a:lstStyle/>
          <a:p>
            <a:r>
              <a:rPr lang="ru-RU" altLang="ru-RU" b="1" dirty="0">
                <a:solidFill>
                  <a:srgbClr val="000000"/>
                </a:solidFill>
                <a:latin typeface="Futura PT Demi" pitchFamily="34" charset="-52"/>
              </a:rPr>
              <a:t>«1С:Университет» и </a:t>
            </a:r>
            <a:br>
              <a:rPr lang="ru-RU" altLang="ru-RU" b="1" dirty="0">
                <a:solidFill>
                  <a:srgbClr val="000000"/>
                </a:solidFill>
                <a:latin typeface="Futura PT Demi" pitchFamily="34" charset="-52"/>
              </a:rPr>
            </a:br>
            <a:r>
              <a:rPr lang="ru-RU" altLang="ru-RU" b="1" dirty="0">
                <a:solidFill>
                  <a:srgbClr val="000000"/>
                </a:solidFill>
                <a:latin typeface="Futura PT Demi" pitchFamily="34" charset="-52"/>
              </a:rPr>
              <a:t>«1С:Университет ПРОФ». </a:t>
            </a:r>
            <a:endParaRPr lang="ru-RU" altLang="ru-RU" dirty="0">
              <a:latin typeface="Futura PT Demi" pitchFamily="34" charset="-52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2390" y="1351963"/>
            <a:ext cx="8744281" cy="512646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410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563" y="403225"/>
            <a:ext cx="811212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>
            <a:extLst/>
          </p:cNvPr>
          <p:cNvSpPr txBox="1">
            <a:spLocks/>
          </p:cNvSpPr>
          <p:nvPr/>
        </p:nvSpPr>
        <p:spPr bwMode="auto">
          <a:xfrm>
            <a:off x="1992313" y="0"/>
            <a:ext cx="7488237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anose="020B0702020204020303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altLang="ru-RU" sz="2400" b="1" kern="0" dirty="0"/>
              <a:t>Карточка физического лица. </a:t>
            </a:r>
          </a:p>
          <a:p>
            <a:pPr>
              <a:defRPr/>
            </a:pPr>
            <a:r>
              <a:rPr lang="ru-RU" altLang="ru-RU" sz="2400" b="1" kern="0" dirty="0"/>
              <a:t>Военная служба</a:t>
            </a:r>
          </a:p>
        </p:txBody>
      </p:sp>
      <p:sp>
        <p:nvSpPr>
          <p:cNvPr id="17415" name="TextBox 9"/>
          <p:cNvSpPr txBox="1">
            <a:spLocks noChangeArrowheads="1"/>
          </p:cNvSpPr>
          <p:nvPr/>
        </p:nvSpPr>
        <p:spPr bwMode="auto">
          <a:xfrm>
            <a:off x="11641138" y="6453188"/>
            <a:ext cx="5508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ru-RU" altLang="ru-RU" sz="1800" dirty="0">
                <a:latin typeface="Arial" panose="020B0604020202020204" pitchFamily="34" charset="0"/>
              </a:rPr>
              <a:t>30</a:t>
            </a:r>
          </a:p>
        </p:txBody>
      </p:sp>
      <p:sp>
        <p:nvSpPr>
          <p:cNvPr id="14" name="TextBox 1">
            <a:extLst/>
          </p:cNvPr>
          <p:cNvSpPr txBox="1">
            <a:spLocks noChangeArrowheads="1"/>
          </p:cNvSpPr>
          <p:nvPr/>
        </p:nvSpPr>
        <p:spPr bwMode="auto">
          <a:xfrm>
            <a:off x="191344" y="3068874"/>
            <a:ext cx="2448272" cy="3370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ClrTx/>
              <a:buNone/>
              <a:defRPr/>
            </a:pPr>
            <a:r>
              <a:rPr lang="ru-RU" altLang="ru-RU" sz="1600" dirty="0">
                <a:solidFill>
                  <a:schemeClr val="tx2"/>
                </a:solidFill>
              </a:rPr>
              <a:t>На вкладке «Военная служба» вносится информация о военной службе и водительских удостоверениях физического лица</a:t>
            </a:r>
          </a:p>
          <a:p>
            <a:pPr>
              <a:spcBef>
                <a:spcPct val="0"/>
              </a:spcBef>
              <a:spcAft>
                <a:spcPts val="600"/>
              </a:spcAft>
              <a:buClrTx/>
              <a:buNone/>
              <a:defRPr/>
            </a:pPr>
            <a:r>
              <a:rPr lang="ru-RU" altLang="ru-RU" sz="1600" dirty="0">
                <a:solidFill>
                  <a:schemeClr val="tx2"/>
                </a:solidFill>
              </a:rPr>
              <a:t>Информация из полей вкладки «Военная служба» учитывается в отчете «Карточка гражданина, подлежащего воинскому учету (справка 10)»</a:t>
            </a:r>
          </a:p>
        </p:txBody>
      </p:sp>
    </p:spTree>
    <p:extLst>
      <p:ext uri="{BB962C8B-B14F-4D97-AF65-F5344CB8AC3E}">
        <p14:creationId xmlns:p14="http://schemas.microsoft.com/office/powerpoint/2010/main" val="39105862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2390" y="1351963"/>
            <a:ext cx="8744281" cy="512647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410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563" y="403225"/>
            <a:ext cx="811212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>
            <a:extLst/>
          </p:cNvPr>
          <p:cNvSpPr txBox="1">
            <a:spLocks/>
          </p:cNvSpPr>
          <p:nvPr/>
        </p:nvSpPr>
        <p:spPr bwMode="auto">
          <a:xfrm>
            <a:off x="1992313" y="0"/>
            <a:ext cx="7488237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anose="020B0702020204020303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altLang="ru-RU" sz="2400" b="1" kern="0" dirty="0"/>
              <a:t>Карточка физического лица. </a:t>
            </a:r>
          </a:p>
          <a:p>
            <a:pPr>
              <a:defRPr/>
            </a:pPr>
            <a:r>
              <a:rPr lang="ru-RU" altLang="ru-RU" sz="2400" b="1" kern="0" dirty="0"/>
              <a:t>История мероприятий</a:t>
            </a:r>
          </a:p>
        </p:txBody>
      </p:sp>
      <p:sp>
        <p:nvSpPr>
          <p:cNvPr id="17415" name="TextBox 9"/>
          <p:cNvSpPr txBox="1">
            <a:spLocks noChangeArrowheads="1"/>
          </p:cNvSpPr>
          <p:nvPr/>
        </p:nvSpPr>
        <p:spPr bwMode="auto">
          <a:xfrm>
            <a:off x="11641138" y="6453188"/>
            <a:ext cx="5508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ru-RU" altLang="ru-RU" sz="1800" dirty="0">
                <a:latin typeface="Arial" panose="020B0604020202020204" pitchFamily="34" charset="0"/>
              </a:rPr>
              <a:t>31</a:t>
            </a:r>
          </a:p>
        </p:txBody>
      </p:sp>
      <p:sp>
        <p:nvSpPr>
          <p:cNvPr id="14" name="TextBox 1">
            <a:extLst/>
          </p:cNvPr>
          <p:cNvSpPr txBox="1">
            <a:spLocks noChangeArrowheads="1"/>
          </p:cNvSpPr>
          <p:nvPr/>
        </p:nvSpPr>
        <p:spPr bwMode="auto">
          <a:xfrm>
            <a:off x="141885" y="1477064"/>
            <a:ext cx="2448272" cy="5001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ClrTx/>
              <a:buFontTx/>
              <a:buNone/>
              <a:defRPr/>
            </a:pPr>
            <a:r>
              <a:rPr lang="ru-RU" altLang="ru-RU" sz="1600" dirty="0">
                <a:solidFill>
                  <a:schemeClr val="tx2"/>
                </a:solidFill>
              </a:rPr>
              <a:t>В истории мероприятий отображается информация обо всех приказах, куда включен обучающийся; в том числе можно вывести данные о проектах приказов</a:t>
            </a:r>
          </a:p>
          <a:p>
            <a:pPr>
              <a:spcBef>
                <a:spcPct val="0"/>
              </a:spcBef>
              <a:spcAft>
                <a:spcPts val="600"/>
              </a:spcAft>
              <a:buClrTx/>
              <a:buFontTx/>
              <a:buNone/>
              <a:defRPr/>
            </a:pPr>
            <a:r>
              <a:rPr lang="ru-RU" altLang="ru-RU" sz="1600" dirty="0">
                <a:solidFill>
                  <a:schemeClr val="tx2"/>
                </a:solidFill>
              </a:rPr>
              <a:t>В системе поддерживается более 30 типов и более 50 видов приказов (зачисление, перевод, поощрения и пр.)</a:t>
            </a:r>
          </a:p>
          <a:p>
            <a:pPr>
              <a:spcBef>
                <a:spcPct val="0"/>
              </a:spcBef>
              <a:spcAft>
                <a:spcPts val="600"/>
              </a:spcAft>
              <a:buClrTx/>
              <a:buFontTx/>
              <a:buNone/>
              <a:defRPr/>
            </a:pPr>
            <a:endParaRPr lang="ru-RU" altLang="ru-RU" sz="1600" dirty="0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spcAft>
                <a:spcPts val="600"/>
              </a:spcAft>
              <a:buClrTx/>
              <a:buFontTx/>
              <a:buNone/>
              <a:defRPr/>
            </a:pPr>
            <a:r>
              <a:rPr lang="ru-RU" altLang="ru-RU" sz="1600" dirty="0">
                <a:solidFill>
                  <a:schemeClr val="tx2"/>
                </a:solidFill>
              </a:rPr>
              <a:t>Из карточки физического лица можно открыть любой приказ</a:t>
            </a:r>
          </a:p>
        </p:txBody>
      </p:sp>
    </p:spTree>
    <p:extLst>
      <p:ext uri="{BB962C8B-B14F-4D97-AF65-F5344CB8AC3E}">
        <p14:creationId xmlns:p14="http://schemas.microsoft.com/office/powerpoint/2010/main" val="42678361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2390" y="1351963"/>
            <a:ext cx="8738060" cy="512647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410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563" y="403225"/>
            <a:ext cx="811212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>
            <a:extLst/>
          </p:cNvPr>
          <p:cNvSpPr txBox="1">
            <a:spLocks/>
          </p:cNvSpPr>
          <p:nvPr/>
        </p:nvSpPr>
        <p:spPr bwMode="auto">
          <a:xfrm>
            <a:off x="1992313" y="0"/>
            <a:ext cx="7488237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anose="020B0702020204020303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altLang="ru-RU" sz="2400" b="1" kern="0" dirty="0"/>
              <a:t>Карточка физического лица. </a:t>
            </a:r>
          </a:p>
          <a:p>
            <a:pPr>
              <a:defRPr/>
            </a:pPr>
            <a:r>
              <a:rPr lang="ru-RU" altLang="ru-RU" sz="2400" b="1" kern="0" dirty="0"/>
              <a:t>История перемещений</a:t>
            </a:r>
          </a:p>
        </p:txBody>
      </p:sp>
      <p:sp>
        <p:nvSpPr>
          <p:cNvPr id="17415" name="TextBox 9"/>
          <p:cNvSpPr txBox="1">
            <a:spLocks noChangeArrowheads="1"/>
          </p:cNvSpPr>
          <p:nvPr/>
        </p:nvSpPr>
        <p:spPr bwMode="auto">
          <a:xfrm>
            <a:off x="11641138" y="6453188"/>
            <a:ext cx="5508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ru-RU" altLang="ru-RU" sz="1800" dirty="0">
                <a:latin typeface="Arial" panose="020B0604020202020204" pitchFamily="34" charset="0"/>
              </a:rPr>
              <a:t>32</a:t>
            </a:r>
          </a:p>
        </p:txBody>
      </p:sp>
      <p:sp>
        <p:nvSpPr>
          <p:cNvPr id="14" name="TextBox 1">
            <a:extLst/>
          </p:cNvPr>
          <p:cNvSpPr txBox="1">
            <a:spLocks noChangeArrowheads="1"/>
          </p:cNvSpPr>
          <p:nvPr/>
        </p:nvSpPr>
        <p:spPr bwMode="auto">
          <a:xfrm>
            <a:off x="263352" y="4136514"/>
            <a:ext cx="2448272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ClrTx/>
              <a:buFontTx/>
              <a:buNone/>
              <a:defRPr/>
            </a:pPr>
            <a:r>
              <a:rPr lang="ru-RU" altLang="ru-RU" sz="1600" dirty="0">
                <a:solidFill>
                  <a:schemeClr val="tx2"/>
                </a:solidFill>
              </a:rPr>
              <a:t>В истории перемещений отображается информация обо всех приказах, связанных с движением студентов (зачисление, переводы, отчисление, восстановление и т.д.)</a:t>
            </a:r>
          </a:p>
        </p:txBody>
      </p:sp>
    </p:spTree>
    <p:extLst>
      <p:ext uri="{BB962C8B-B14F-4D97-AF65-F5344CB8AC3E}">
        <p14:creationId xmlns:p14="http://schemas.microsoft.com/office/powerpoint/2010/main" val="42108202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2389" y="1351964"/>
            <a:ext cx="8744281" cy="512646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410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563" y="403225"/>
            <a:ext cx="811212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>
            <a:extLst/>
          </p:cNvPr>
          <p:cNvSpPr txBox="1">
            <a:spLocks/>
          </p:cNvSpPr>
          <p:nvPr/>
        </p:nvSpPr>
        <p:spPr bwMode="auto">
          <a:xfrm>
            <a:off x="1992313" y="0"/>
            <a:ext cx="7488237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anose="020B0702020204020303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altLang="ru-RU" sz="2400" b="1" kern="0" dirty="0"/>
              <a:t>Карточка физического лица. </a:t>
            </a:r>
          </a:p>
          <a:p>
            <a:pPr>
              <a:defRPr/>
            </a:pPr>
            <a:r>
              <a:rPr lang="ru-RU" altLang="ru-RU" sz="2400" b="1" kern="0" dirty="0"/>
              <a:t>Отличительные признаки</a:t>
            </a:r>
          </a:p>
        </p:txBody>
      </p:sp>
      <p:sp>
        <p:nvSpPr>
          <p:cNvPr id="17415" name="TextBox 9"/>
          <p:cNvSpPr txBox="1">
            <a:spLocks noChangeArrowheads="1"/>
          </p:cNvSpPr>
          <p:nvPr/>
        </p:nvSpPr>
        <p:spPr bwMode="auto">
          <a:xfrm>
            <a:off x="11641138" y="6453188"/>
            <a:ext cx="5508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ru-RU" altLang="ru-RU" sz="1800" dirty="0">
                <a:latin typeface="Arial" panose="020B0604020202020204" pitchFamily="34" charset="0"/>
              </a:rPr>
              <a:t>33</a:t>
            </a:r>
          </a:p>
        </p:txBody>
      </p:sp>
      <p:sp>
        <p:nvSpPr>
          <p:cNvPr id="14" name="TextBox 1">
            <a:extLst/>
          </p:cNvPr>
          <p:cNvSpPr txBox="1">
            <a:spLocks noChangeArrowheads="1"/>
          </p:cNvSpPr>
          <p:nvPr/>
        </p:nvSpPr>
        <p:spPr bwMode="auto">
          <a:xfrm>
            <a:off x="240585" y="1351964"/>
            <a:ext cx="2448272" cy="5416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ClrTx/>
              <a:buFontTx/>
              <a:buNone/>
              <a:defRPr/>
            </a:pPr>
            <a:r>
              <a:rPr lang="ru-RU" altLang="ru-RU" sz="1600" dirty="0">
                <a:solidFill>
                  <a:schemeClr val="tx2"/>
                </a:solidFill>
              </a:rPr>
              <a:t>На вкладке «Отличительные признаки» отображается информация о льготах и особых отметках</a:t>
            </a:r>
          </a:p>
          <a:p>
            <a:pPr>
              <a:spcBef>
                <a:spcPct val="0"/>
              </a:spcBef>
              <a:spcAft>
                <a:spcPts val="600"/>
              </a:spcAft>
              <a:buClrTx/>
              <a:buFontTx/>
              <a:buNone/>
              <a:defRPr/>
            </a:pPr>
            <a:r>
              <a:rPr lang="ru-RU" altLang="ru-RU" sz="1600" dirty="0">
                <a:solidFill>
                  <a:schemeClr val="tx2"/>
                </a:solidFill>
              </a:rPr>
              <a:t>Эти данные могут быть добавлены в систему:</a:t>
            </a:r>
          </a:p>
          <a:p>
            <a:pPr marL="285750" indent="-285750">
              <a:spcBef>
                <a:spcPct val="0"/>
              </a:spcBef>
              <a:spcAft>
                <a:spcPts val="0"/>
              </a:spcAft>
              <a:buClrTx/>
              <a:defRPr/>
            </a:pPr>
            <a:r>
              <a:rPr lang="ru-RU" altLang="ru-RU" sz="1600" dirty="0">
                <a:solidFill>
                  <a:schemeClr val="tx2"/>
                </a:solidFill>
              </a:rPr>
              <a:t>через справочник «Физические лица»</a:t>
            </a:r>
          </a:p>
          <a:p>
            <a:pPr marL="285750" indent="-285750">
              <a:spcBef>
                <a:spcPct val="0"/>
              </a:spcBef>
              <a:spcAft>
                <a:spcPts val="0"/>
              </a:spcAft>
              <a:buClrTx/>
              <a:defRPr/>
            </a:pPr>
            <a:r>
              <a:rPr lang="ru-RU" altLang="ru-RU" sz="1600" dirty="0">
                <a:solidFill>
                  <a:schemeClr val="tx2"/>
                </a:solidFill>
              </a:rPr>
              <a:t>через Анкету абитуриента </a:t>
            </a:r>
          </a:p>
          <a:p>
            <a:pPr marL="285750" indent="-285750">
              <a:spcBef>
                <a:spcPct val="0"/>
              </a:spcBef>
              <a:spcAft>
                <a:spcPts val="0"/>
              </a:spcAft>
              <a:buClrTx/>
              <a:defRPr/>
            </a:pPr>
            <a:r>
              <a:rPr lang="ru-RU" altLang="ru-RU" sz="1600" dirty="0">
                <a:solidFill>
                  <a:schemeClr val="tx2"/>
                </a:solidFill>
              </a:rPr>
              <a:t>через документ «Заявление поступающего»</a:t>
            </a:r>
          </a:p>
          <a:p>
            <a:pPr marL="285750" indent="-285750">
              <a:spcBef>
                <a:spcPct val="0"/>
              </a:spcBef>
              <a:spcAft>
                <a:spcPts val="0"/>
              </a:spcAft>
              <a:buClrTx/>
              <a:defRPr/>
            </a:pPr>
            <a:r>
              <a:rPr lang="ru-RU" altLang="ru-RU" sz="1600" dirty="0">
                <a:solidFill>
                  <a:schemeClr val="tx2"/>
                </a:solidFill>
              </a:rPr>
              <a:t>через Личный кабинет поступающего на Портале вуза</a:t>
            </a:r>
          </a:p>
          <a:p>
            <a:pPr marL="285750" indent="-285750">
              <a:spcBef>
                <a:spcPct val="0"/>
              </a:spcBef>
              <a:spcAft>
                <a:spcPts val="0"/>
              </a:spcAft>
              <a:buClrTx/>
              <a:defRPr/>
            </a:pPr>
            <a:r>
              <a:rPr lang="ru-RU" altLang="ru-RU" sz="1600" dirty="0">
                <a:solidFill>
                  <a:schemeClr val="tx2"/>
                </a:solidFill>
              </a:rPr>
              <a:t>путем загрузки из ССПВО</a:t>
            </a:r>
          </a:p>
        </p:txBody>
      </p:sp>
    </p:spTree>
    <p:extLst>
      <p:ext uri="{BB962C8B-B14F-4D97-AF65-F5344CB8AC3E}">
        <p14:creationId xmlns:p14="http://schemas.microsoft.com/office/powerpoint/2010/main" val="38663167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4244" y="1351964"/>
            <a:ext cx="8742428" cy="512646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410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563" y="403225"/>
            <a:ext cx="811212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>
            <a:extLst/>
          </p:cNvPr>
          <p:cNvSpPr txBox="1">
            <a:spLocks/>
          </p:cNvSpPr>
          <p:nvPr/>
        </p:nvSpPr>
        <p:spPr bwMode="auto">
          <a:xfrm>
            <a:off x="1992313" y="0"/>
            <a:ext cx="7488237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anose="020B0702020204020303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altLang="ru-RU" sz="2400" b="1" kern="0" dirty="0"/>
              <a:t>Карточка физического лица. </a:t>
            </a:r>
          </a:p>
          <a:p>
            <a:pPr>
              <a:defRPr/>
            </a:pPr>
            <a:r>
              <a:rPr lang="ru-RU" altLang="ru-RU" sz="2400" b="1" kern="0" dirty="0" err="1"/>
              <a:t>Студпрофком</a:t>
            </a:r>
            <a:endParaRPr lang="ru-RU" altLang="ru-RU" sz="2400" b="1" kern="0" dirty="0"/>
          </a:p>
        </p:txBody>
      </p:sp>
      <p:sp>
        <p:nvSpPr>
          <p:cNvPr id="17415" name="TextBox 9"/>
          <p:cNvSpPr txBox="1">
            <a:spLocks noChangeArrowheads="1"/>
          </p:cNvSpPr>
          <p:nvPr/>
        </p:nvSpPr>
        <p:spPr bwMode="auto">
          <a:xfrm>
            <a:off x="11641138" y="6453188"/>
            <a:ext cx="5508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ru-RU" altLang="ru-RU" sz="1800" dirty="0">
                <a:latin typeface="Arial" panose="020B0604020202020204" pitchFamily="34" charset="0"/>
              </a:rPr>
              <a:t>34</a:t>
            </a:r>
          </a:p>
        </p:txBody>
      </p:sp>
      <p:sp>
        <p:nvSpPr>
          <p:cNvPr id="14" name="TextBox 1">
            <a:extLst/>
          </p:cNvPr>
          <p:cNvSpPr txBox="1">
            <a:spLocks noChangeArrowheads="1"/>
          </p:cNvSpPr>
          <p:nvPr/>
        </p:nvSpPr>
        <p:spPr bwMode="auto">
          <a:xfrm>
            <a:off x="245972" y="1275010"/>
            <a:ext cx="2448272" cy="549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ClrTx/>
              <a:buFontTx/>
              <a:buNone/>
              <a:defRPr/>
            </a:pPr>
            <a:r>
              <a:rPr lang="ru-RU" altLang="ru-RU" sz="1600" dirty="0">
                <a:solidFill>
                  <a:schemeClr val="tx2"/>
                </a:solidFill>
              </a:rPr>
              <a:t>Вкладка «</a:t>
            </a:r>
            <a:r>
              <a:rPr lang="ru-RU" altLang="ru-RU" sz="1600" dirty="0" err="1">
                <a:solidFill>
                  <a:schemeClr val="tx2"/>
                </a:solidFill>
              </a:rPr>
              <a:t>Студпрофком</a:t>
            </a:r>
            <a:r>
              <a:rPr lang="ru-RU" altLang="ru-RU" sz="1600" dirty="0">
                <a:solidFill>
                  <a:schemeClr val="tx2"/>
                </a:solidFill>
              </a:rPr>
              <a:t>» заполняется автоматически на основании документа «Поощрения </a:t>
            </a:r>
            <a:r>
              <a:rPr lang="ru-RU" altLang="ru-RU" sz="1600" dirty="0" err="1">
                <a:solidFill>
                  <a:schemeClr val="tx2"/>
                </a:solidFill>
              </a:rPr>
              <a:t>студпрофкома</a:t>
            </a:r>
            <a:r>
              <a:rPr lang="ru-RU" altLang="ru-RU" sz="1600" dirty="0">
                <a:solidFill>
                  <a:schemeClr val="tx2"/>
                </a:solidFill>
              </a:rPr>
              <a:t>» и приказов о зачислении и отчислении в студенческий профком</a:t>
            </a:r>
          </a:p>
          <a:p>
            <a:pPr>
              <a:spcBef>
                <a:spcPct val="0"/>
              </a:spcBef>
              <a:spcAft>
                <a:spcPts val="600"/>
              </a:spcAft>
              <a:buClrTx/>
              <a:buFontTx/>
              <a:buNone/>
              <a:defRPr/>
            </a:pPr>
            <a:r>
              <a:rPr lang="ru-RU" altLang="ru-RU" sz="1600" dirty="0">
                <a:solidFill>
                  <a:schemeClr val="tx2"/>
                </a:solidFill>
              </a:rPr>
              <a:t>Здесь отображаются следующие сведения:</a:t>
            </a:r>
          </a:p>
          <a:p>
            <a:pPr marL="285750" indent="-285750">
              <a:spcBef>
                <a:spcPct val="0"/>
              </a:spcBef>
              <a:spcAft>
                <a:spcPts val="0"/>
              </a:spcAft>
              <a:buClrTx/>
              <a:defRPr/>
            </a:pPr>
            <a:r>
              <a:rPr lang="ru-RU" altLang="ru-RU" sz="1600" dirty="0">
                <a:solidFill>
                  <a:schemeClr val="tx2"/>
                </a:solidFill>
              </a:rPr>
              <a:t>информация из приказа </a:t>
            </a:r>
          </a:p>
          <a:p>
            <a:pPr marL="285750" indent="-285750">
              <a:spcBef>
                <a:spcPct val="0"/>
              </a:spcBef>
              <a:spcAft>
                <a:spcPts val="0"/>
              </a:spcAft>
              <a:buClrTx/>
              <a:defRPr/>
            </a:pPr>
            <a:r>
              <a:rPr lang="ru-RU" altLang="ru-RU" sz="1600" dirty="0">
                <a:solidFill>
                  <a:schemeClr val="tx2"/>
                </a:solidFill>
              </a:rPr>
              <a:t>наименование типа поощрения</a:t>
            </a:r>
          </a:p>
          <a:p>
            <a:pPr marL="285750" indent="-285750">
              <a:spcBef>
                <a:spcPct val="0"/>
              </a:spcBef>
              <a:spcAft>
                <a:spcPts val="0"/>
              </a:spcAft>
              <a:buClrTx/>
              <a:defRPr/>
            </a:pPr>
            <a:r>
              <a:rPr lang="ru-RU" altLang="ru-RU" sz="1600" dirty="0">
                <a:solidFill>
                  <a:schemeClr val="tx2"/>
                </a:solidFill>
              </a:rPr>
              <a:t>сроки действия поощрения </a:t>
            </a:r>
          </a:p>
          <a:p>
            <a:pPr marL="285750" indent="-285750">
              <a:spcBef>
                <a:spcPct val="0"/>
              </a:spcBef>
              <a:spcAft>
                <a:spcPts val="0"/>
              </a:spcAft>
              <a:buClrTx/>
              <a:defRPr/>
            </a:pPr>
            <a:r>
              <a:rPr lang="ru-RU" altLang="ru-RU" sz="1600" dirty="0">
                <a:solidFill>
                  <a:schemeClr val="tx2"/>
                </a:solidFill>
              </a:rPr>
              <a:t>сумма поощрения </a:t>
            </a:r>
          </a:p>
          <a:p>
            <a:pPr marL="285750" indent="-285750">
              <a:spcBef>
                <a:spcPct val="0"/>
              </a:spcBef>
              <a:spcAft>
                <a:spcPts val="600"/>
              </a:spcAft>
              <a:buClrTx/>
              <a:defRPr/>
            </a:pPr>
            <a:r>
              <a:rPr lang="ru-RU" altLang="ru-RU" sz="1600" dirty="0">
                <a:solidFill>
                  <a:schemeClr val="tx2"/>
                </a:solidFill>
              </a:rPr>
              <a:t>комментарий</a:t>
            </a:r>
          </a:p>
          <a:p>
            <a:pPr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ru-RU" altLang="ru-RU" sz="1600" dirty="0">
                <a:solidFill>
                  <a:schemeClr val="tx2"/>
                </a:solidFill>
              </a:rPr>
              <a:t>Эти данные разделены по вкладкам</a:t>
            </a:r>
          </a:p>
        </p:txBody>
      </p:sp>
    </p:spTree>
    <p:extLst>
      <p:ext uri="{BB962C8B-B14F-4D97-AF65-F5344CB8AC3E}">
        <p14:creationId xmlns:p14="http://schemas.microsoft.com/office/powerpoint/2010/main" val="32008115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4244" y="1351963"/>
            <a:ext cx="8742428" cy="512646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410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563" y="403225"/>
            <a:ext cx="811212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>
            <a:extLst/>
          </p:cNvPr>
          <p:cNvSpPr txBox="1">
            <a:spLocks/>
          </p:cNvSpPr>
          <p:nvPr/>
        </p:nvSpPr>
        <p:spPr bwMode="auto">
          <a:xfrm>
            <a:off x="1992313" y="0"/>
            <a:ext cx="7488237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anose="020B0702020204020303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altLang="ru-RU" sz="2400" b="1" kern="0" dirty="0"/>
              <a:t>Карточка физического лица. </a:t>
            </a:r>
          </a:p>
          <a:p>
            <a:pPr>
              <a:defRPr/>
            </a:pPr>
            <a:r>
              <a:rPr lang="ru-RU" altLang="ru-RU" sz="2400" b="1" kern="0" dirty="0"/>
              <a:t>Результаты деятельности</a:t>
            </a:r>
          </a:p>
        </p:txBody>
      </p:sp>
      <p:sp>
        <p:nvSpPr>
          <p:cNvPr id="17415" name="TextBox 9"/>
          <p:cNvSpPr txBox="1">
            <a:spLocks noChangeArrowheads="1"/>
          </p:cNvSpPr>
          <p:nvPr/>
        </p:nvSpPr>
        <p:spPr bwMode="auto">
          <a:xfrm>
            <a:off x="11641138" y="6453188"/>
            <a:ext cx="5508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ru-RU" altLang="ru-RU" sz="1800" dirty="0">
                <a:latin typeface="Arial" panose="020B0604020202020204" pitchFamily="34" charset="0"/>
              </a:rPr>
              <a:t>35</a:t>
            </a:r>
          </a:p>
        </p:txBody>
      </p:sp>
      <p:sp>
        <p:nvSpPr>
          <p:cNvPr id="14" name="TextBox 1">
            <a:extLst/>
          </p:cNvPr>
          <p:cNvSpPr txBox="1">
            <a:spLocks noChangeArrowheads="1"/>
          </p:cNvSpPr>
          <p:nvPr/>
        </p:nvSpPr>
        <p:spPr bwMode="auto">
          <a:xfrm>
            <a:off x="143739" y="2787750"/>
            <a:ext cx="2448272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ClrTx/>
              <a:buNone/>
              <a:defRPr/>
            </a:pPr>
            <a:r>
              <a:rPr lang="ru-RU" altLang="ru-RU" sz="1600" dirty="0">
                <a:solidFill>
                  <a:schemeClr val="tx2"/>
                </a:solidFill>
              </a:rPr>
              <a:t>Агрегированная информация о достижениях физического лица сгруппированная по категориям. </a:t>
            </a:r>
          </a:p>
          <a:p>
            <a:pPr marL="285750" indent="-285750">
              <a:spcBef>
                <a:spcPct val="0"/>
              </a:spcBef>
              <a:spcAft>
                <a:spcPts val="600"/>
              </a:spcAft>
              <a:buClrTx/>
              <a:defRPr/>
            </a:pPr>
            <a:r>
              <a:rPr lang="ru-RU" altLang="ru-RU" sz="1600" dirty="0">
                <a:solidFill>
                  <a:schemeClr val="tx2"/>
                </a:solidFill>
              </a:rPr>
              <a:t>Учет первичных данных: в объектах подсистемы НИОКР</a:t>
            </a:r>
          </a:p>
          <a:p>
            <a:pPr marL="285750" indent="-285750">
              <a:spcBef>
                <a:spcPct val="0"/>
              </a:spcBef>
              <a:spcAft>
                <a:spcPts val="600"/>
              </a:spcAft>
              <a:buClrTx/>
              <a:defRPr/>
            </a:pPr>
            <a:r>
              <a:rPr lang="ru-RU" altLang="ru-RU" sz="1600" dirty="0">
                <a:solidFill>
                  <a:schemeClr val="tx2"/>
                </a:solidFill>
              </a:rPr>
              <a:t> в портфолио обучающегося и преподавателя, в том числе через Личный кабинет</a:t>
            </a:r>
          </a:p>
        </p:txBody>
      </p:sp>
    </p:spTree>
    <p:extLst>
      <p:ext uri="{BB962C8B-B14F-4D97-AF65-F5344CB8AC3E}">
        <p14:creationId xmlns:p14="http://schemas.microsoft.com/office/powerpoint/2010/main" val="15339734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4244" y="1351964"/>
            <a:ext cx="8742428" cy="512646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410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563" y="403225"/>
            <a:ext cx="811212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>
            <a:extLst/>
          </p:cNvPr>
          <p:cNvSpPr txBox="1">
            <a:spLocks/>
          </p:cNvSpPr>
          <p:nvPr/>
        </p:nvSpPr>
        <p:spPr bwMode="auto">
          <a:xfrm>
            <a:off x="1992313" y="0"/>
            <a:ext cx="7488237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anose="020B0702020204020303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altLang="ru-RU" sz="2400" b="1" kern="0" dirty="0"/>
              <a:t>Карточка физического лица. </a:t>
            </a:r>
          </a:p>
          <a:p>
            <a:pPr>
              <a:defRPr/>
            </a:pPr>
            <a:r>
              <a:rPr lang="ru-RU" altLang="ru-RU" sz="2400" b="1" kern="0" dirty="0"/>
              <a:t>Свидетельства ЕГЭ</a:t>
            </a:r>
          </a:p>
        </p:txBody>
      </p:sp>
      <p:sp>
        <p:nvSpPr>
          <p:cNvPr id="17415" name="TextBox 9"/>
          <p:cNvSpPr txBox="1">
            <a:spLocks noChangeArrowheads="1"/>
          </p:cNvSpPr>
          <p:nvPr/>
        </p:nvSpPr>
        <p:spPr bwMode="auto">
          <a:xfrm>
            <a:off x="11641138" y="6453188"/>
            <a:ext cx="5508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ru-RU" altLang="ru-RU" sz="1800" dirty="0">
                <a:latin typeface="Arial" panose="020B0604020202020204" pitchFamily="34" charset="0"/>
              </a:rPr>
              <a:t>36</a:t>
            </a:r>
          </a:p>
        </p:txBody>
      </p:sp>
      <p:sp>
        <p:nvSpPr>
          <p:cNvPr id="14" name="TextBox 1">
            <a:extLst/>
          </p:cNvPr>
          <p:cNvSpPr txBox="1">
            <a:spLocks noChangeArrowheads="1"/>
          </p:cNvSpPr>
          <p:nvPr/>
        </p:nvSpPr>
        <p:spPr bwMode="auto">
          <a:xfrm>
            <a:off x="245972" y="3846943"/>
            <a:ext cx="2448272" cy="263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ClrTx/>
              <a:buFontTx/>
              <a:buNone/>
              <a:defRPr/>
            </a:pPr>
            <a:r>
              <a:rPr lang="ru-RU" altLang="ru-RU" sz="1600" dirty="0">
                <a:solidFill>
                  <a:schemeClr val="tx2"/>
                </a:solidFill>
              </a:rPr>
              <a:t>На вкладке «Свидетельства ЕГЭ» отображается информация о свидетельствах ЕГЭ физического лица.</a:t>
            </a:r>
          </a:p>
          <a:p>
            <a:pPr>
              <a:spcBef>
                <a:spcPct val="0"/>
              </a:spcBef>
              <a:spcAft>
                <a:spcPts val="600"/>
              </a:spcAft>
              <a:buClrTx/>
              <a:buFontTx/>
              <a:buNone/>
              <a:defRPr/>
            </a:pPr>
            <a:r>
              <a:rPr lang="ru-RU" altLang="ru-RU" sz="1600" dirty="0">
                <a:solidFill>
                  <a:schemeClr val="tx2"/>
                </a:solidFill>
              </a:rPr>
              <a:t>Результаты ЕГЭ могут быть загружены из ССПВО и ФИС ГИА и приема </a:t>
            </a:r>
          </a:p>
        </p:txBody>
      </p:sp>
    </p:spTree>
    <p:extLst>
      <p:ext uri="{BB962C8B-B14F-4D97-AF65-F5344CB8AC3E}">
        <p14:creationId xmlns:p14="http://schemas.microsoft.com/office/powerpoint/2010/main" val="15763925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4244" y="1351964"/>
            <a:ext cx="8742428" cy="512646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410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563" y="403225"/>
            <a:ext cx="811212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>
            <a:extLst/>
          </p:cNvPr>
          <p:cNvSpPr txBox="1">
            <a:spLocks/>
          </p:cNvSpPr>
          <p:nvPr/>
        </p:nvSpPr>
        <p:spPr bwMode="auto">
          <a:xfrm>
            <a:off x="1992313" y="0"/>
            <a:ext cx="7488237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anose="020B0702020204020303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altLang="ru-RU" sz="2400" b="1" kern="0" dirty="0"/>
              <a:t>Карточка физического лица. </a:t>
            </a:r>
          </a:p>
          <a:p>
            <a:pPr>
              <a:defRPr/>
            </a:pPr>
            <a:r>
              <a:rPr lang="ru-RU" altLang="ru-RU" sz="2400" b="1" kern="0" dirty="0"/>
              <a:t>Поданные документы</a:t>
            </a:r>
          </a:p>
        </p:txBody>
      </p:sp>
      <p:sp>
        <p:nvSpPr>
          <p:cNvPr id="17415" name="TextBox 9"/>
          <p:cNvSpPr txBox="1">
            <a:spLocks noChangeArrowheads="1"/>
          </p:cNvSpPr>
          <p:nvPr/>
        </p:nvSpPr>
        <p:spPr bwMode="auto">
          <a:xfrm>
            <a:off x="11641138" y="6453188"/>
            <a:ext cx="5508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ru-RU" altLang="ru-RU" sz="1800" dirty="0">
                <a:latin typeface="Arial" panose="020B0604020202020204" pitchFamily="34" charset="0"/>
              </a:rPr>
              <a:t>37</a:t>
            </a:r>
          </a:p>
        </p:txBody>
      </p:sp>
      <p:sp>
        <p:nvSpPr>
          <p:cNvPr id="14" name="TextBox 1">
            <a:extLst/>
          </p:cNvPr>
          <p:cNvSpPr txBox="1">
            <a:spLocks noChangeArrowheads="1"/>
          </p:cNvSpPr>
          <p:nvPr/>
        </p:nvSpPr>
        <p:spPr bwMode="auto">
          <a:xfrm>
            <a:off x="212575" y="3744754"/>
            <a:ext cx="2448272" cy="2708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ClrTx/>
              <a:buFontTx/>
              <a:buNone/>
              <a:defRPr/>
            </a:pPr>
            <a:r>
              <a:rPr lang="ru-RU" altLang="ru-RU" sz="1600" dirty="0">
                <a:solidFill>
                  <a:schemeClr val="tx2"/>
                </a:solidFill>
              </a:rPr>
              <a:t>Вкладка «Поданные документы» заполняется автоматически на основании документа «Личное дело»</a:t>
            </a:r>
          </a:p>
          <a:p>
            <a:pPr>
              <a:spcBef>
                <a:spcPct val="0"/>
              </a:spcBef>
              <a:spcAft>
                <a:spcPts val="600"/>
              </a:spcAft>
              <a:buClrTx/>
              <a:buFontTx/>
              <a:buNone/>
              <a:defRPr/>
            </a:pPr>
            <a:endParaRPr lang="ru-RU" altLang="ru-RU" sz="1600" dirty="0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spcAft>
                <a:spcPts val="600"/>
              </a:spcAft>
              <a:buClrTx/>
              <a:buFontTx/>
              <a:buNone/>
              <a:defRPr/>
            </a:pPr>
            <a:r>
              <a:rPr lang="ru-RU" altLang="ru-RU" sz="1600" dirty="0">
                <a:solidFill>
                  <a:schemeClr val="tx2"/>
                </a:solidFill>
              </a:rPr>
              <a:t>Содержит информацию о документах, поданных абитуриентом во время приемной кампании</a:t>
            </a:r>
          </a:p>
        </p:txBody>
      </p:sp>
    </p:spTree>
    <p:extLst>
      <p:ext uri="{BB962C8B-B14F-4D97-AF65-F5344CB8AC3E}">
        <p14:creationId xmlns:p14="http://schemas.microsoft.com/office/powerpoint/2010/main" val="24164030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4244" y="1351964"/>
            <a:ext cx="8742428" cy="512646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410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563" y="403225"/>
            <a:ext cx="811212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>
            <a:extLst/>
          </p:cNvPr>
          <p:cNvSpPr txBox="1">
            <a:spLocks/>
          </p:cNvSpPr>
          <p:nvPr/>
        </p:nvSpPr>
        <p:spPr bwMode="auto">
          <a:xfrm>
            <a:off x="1992313" y="0"/>
            <a:ext cx="7488237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anose="020B0702020204020303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altLang="ru-RU" sz="2400" b="1" kern="0" dirty="0"/>
              <a:t>Карточка физического лица. </a:t>
            </a:r>
          </a:p>
          <a:p>
            <a:pPr>
              <a:defRPr/>
            </a:pPr>
            <a:r>
              <a:rPr lang="ru-RU" altLang="ru-RU" sz="2400" b="1" kern="0" dirty="0"/>
              <a:t>Поданные документы</a:t>
            </a:r>
          </a:p>
        </p:txBody>
      </p:sp>
      <p:sp>
        <p:nvSpPr>
          <p:cNvPr id="17415" name="TextBox 9"/>
          <p:cNvSpPr txBox="1">
            <a:spLocks noChangeArrowheads="1"/>
          </p:cNvSpPr>
          <p:nvPr/>
        </p:nvSpPr>
        <p:spPr bwMode="auto">
          <a:xfrm>
            <a:off x="11641138" y="6453188"/>
            <a:ext cx="5508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ru-RU" altLang="ru-RU" sz="1800" dirty="0">
                <a:latin typeface="Arial" panose="020B0604020202020204" pitchFamily="34" charset="0"/>
              </a:rPr>
              <a:t>38</a:t>
            </a:r>
          </a:p>
        </p:txBody>
      </p:sp>
      <p:sp>
        <p:nvSpPr>
          <p:cNvPr id="14" name="TextBox 1">
            <a:extLst/>
          </p:cNvPr>
          <p:cNvSpPr txBox="1">
            <a:spLocks noChangeArrowheads="1"/>
          </p:cNvSpPr>
          <p:nvPr/>
        </p:nvSpPr>
        <p:spPr bwMode="auto">
          <a:xfrm>
            <a:off x="234042" y="5893658"/>
            <a:ext cx="244827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ClrTx/>
              <a:buFontTx/>
              <a:buNone/>
              <a:defRPr/>
            </a:pPr>
            <a:r>
              <a:rPr lang="ru-RU" altLang="ru-RU" sz="1600" dirty="0">
                <a:solidFill>
                  <a:schemeClr val="tx2"/>
                </a:solidFill>
              </a:rPr>
              <a:t>Пример документа «Личное дело»</a:t>
            </a:r>
          </a:p>
        </p:txBody>
      </p:sp>
    </p:spTree>
    <p:extLst>
      <p:ext uri="{BB962C8B-B14F-4D97-AF65-F5344CB8AC3E}">
        <p14:creationId xmlns:p14="http://schemas.microsoft.com/office/powerpoint/2010/main" val="20959668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4244" y="1351964"/>
            <a:ext cx="8738824" cy="512646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410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563" y="403225"/>
            <a:ext cx="811212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>
            <a:extLst/>
          </p:cNvPr>
          <p:cNvSpPr txBox="1">
            <a:spLocks/>
          </p:cNvSpPr>
          <p:nvPr/>
        </p:nvSpPr>
        <p:spPr bwMode="auto">
          <a:xfrm>
            <a:off x="1992313" y="0"/>
            <a:ext cx="7488237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anose="020B0702020204020303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altLang="ru-RU" sz="2400" b="1" kern="0" dirty="0"/>
              <a:t>Карточка физического лица. </a:t>
            </a:r>
          </a:p>
          <a:p>
            <a:pPr>
              <a:defRPr/>
            </a:pPr>
            <a:r>
              <a:rPr lang="ru-RU" altLang="ru-RU" sz="2400" b="1" kern="0" dirty="0"/>
              <a:t>Образование</a:t>
            </a:r>
          </a:p>
        </p:txBody>
      </p:sp>
      <p:sp>
        <p:nvSpPr>
          <p:cNvPr id="17415" name="TextBox 9"/>
          <p:cNvSpPr txBox="1">
            <a:spLocks noChangeArrowheads="1"/>
          </p:cNvSpPr>
          <p:nvPr/>
        </p:nvSpPr>
        <p:spPr bwMode="auto">
          <a:xfrm>
            <a:off x="11641138" y="6453188"/>
            <a:ext cx="5508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ru-RU" altLang="ru-RU" sz="1800" dirty="0">
                <a:latin typeface="Arial" panose="020B0604020202020204" pitchFamily="34" charset="0"/>
              </a:rPr>
              <a:t>39</a:t>
            </a:r>
          </a:p>
        </p:txBody>
      </p:sp>
      <p:sp>
        <p:nvSpPr>
          <p:cNvPr id="14" name="TextBox 1">
            <a:extLst/>
          </p:cNvPr>
          <p:cNvSpPr txBox="1">
            <a:spLocks noChangeArrowheads="1"/>
          </p:cNvSpPr>
          <p:nvPr/>
        </p:nvSpPr>
        <p:spPr bwMode="auto">
          <a:xfrm>
            <a:off x="245972" y="4148106"/>
            <a:ext cx="2448272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ClrTx/>
              <a:buFontTx/>
              <a:buNone/>
              <a:defRPr/>
            </a:pPr>
            <a:r>
              <a:rPr lang="ru-RU" altLang="ru-RU" sz="1600" dirty="0">
                <a:solidFill>
                  <a:schemeClr val="tx2"/>
                </a:solidFill>
              </a:rPr>
              <a:t>На вкладке «Образование» содержится информация об образовании физического лица, полученном как в вузе, так и в других образовательных организациях</a:t>
            </a:r>
          </a:p>
        </p:txBody>
      </p:sp>
    </p:spTree>
    <p:extLst>
      <p:ext uri="{BB962C8B-B14F-4D97-AF65-F5344CB8AC3E}">
        <p14:creationId xmlns:p14="http://schemas.microsoft.com/office/powerpoint/2010/main" val="319387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 2"/>
          <p:cNvSpPr>
            <a:spLocks noGrp="1"/>
          </p:cNvSpPr>
          <p:nvPr/>
        </p:nvSpPr>
        <p:spPr bwMode="auto">
          <a:xfrm>
            <a:off x="2152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>
              <a:latin typeface="Futura PT Book" charset="-52"/>
            </a:endParaRPr>
          </a:p>
        </p:txBody>
      </p:sp>
      <p:sp>
        <p:nvSpPr>
          <p:cNvPr id="5" name="Объект 2">
            <a:extLst/>
          </p:cNvPr>
          <p:cNvSpPr>
            <a:spLocks noGrp="1"/>
          </p:cNvSpPr>
          <p:nvPr>
            <p:ph idx="1"/>
          </p:nvPr>
        </p:nvSpPr>
        <p:spPr>
          <a:xfrm>
            <a:off x="250825" y="1484313"/>
            <a:ext cx="11941175" cy="5184775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ru-RU" sz="1800" b="1" dirty="0"/>
              <a:t>Стоимость владения</a:t>
            </a:r>
          </a:p>
          <a:p>
            <a:pPr>
              <a:buClrTx/>
              <a:buFont typeface="Wingdings" panose="05000000000000000000" pitchFamily="2" charset="2"/>
              <a:buChar char="§"/>
              <a:defRPr/>
            </a:pPr>
            <a:r>
              <a:rPr lang="ru-RU" sz="1800" dirty="0"/>
              <a:t>Стоимость «1С:Университет» – 96 т.р., «1С:Университет ПРОФ» – 248 </a:t>
            </a:r>
            <a:r>
              <a:rPr lang="ru-RU" sz="1800" dirty="0" err="1"/>
              <a:t>т.р</a:t>
            </a:r>
            <a:r>
              <a:rPr lang="ru-RU" sz="1800" dirty="0"/>
              <a:t>.</a:t>
            </a:r>
          </a:p>
          <a:p>
            <a:pPr>
              <a:buClrTx/>
              <a:buFont typeface="Wingdings" panose="05000000000000000000" pitchFamily="2" charset="2"/>
              <a:buChar char="§"/>
              <a:defRPr/>
            </a:pPr>
            <a:r>
              <a:rPr lang="ru-RU" altLang="ru-RU" sz="1800" dirty="0"/>
              <a:t>Поддержка </a:t>
            </a:r>
            <a:r>
              <a:rPr lang="ru-RU" sz="1800" dirty="0"/>
              <a:t>«1С:Университет» – 80 </a:t>
            </a:r>
            <a:r>
              <a:rPr lang="ru-RU" sz="1800" dirty="0" err="1"/>
              <a:t>т.р</a:t>
            </a:r>
            <a:r>
              <a:rPr lang="ru-RU" sz="1800" dirty="0"/>
              <a:t>./год (КП Отраслевой, пролонгация после перерыва)</a:t>
            </a:r>
            <a:br>
              <a:rPr lang="ru-RU" sz="1800" dirty="0"/>
            </a:br>
            <a:r>
              <a:rPr lang="ru-RU" altLang="ru-RU" sz="1800" dirty="0"/>
              <a:t>«1С:Университет ПРОФ» </a:t>
            </a:r>
            <a:r>
              <a:rPr lang="ru-RU" sz="1800" dirty="0"/>
              <a:t>– 245 100</a:t>
            </a:r>
            <a:r>
              <a:rPr lang="ru-RU" altLang="ru-RU" sz="1800" dirty="0"/>
              <a:t> р./год (СЛК)</a:t>
            </a:r>
            <a:endParaRPr lang="ru-RU" sz="1800" dirty="0"/>
          </a:p>
          <a:p>
            <a:pPr>
              <a:buClrTx/>
              <a:buFont typeface="Wingdings" panose="05000000000000000000" pitchFamily="2" charset="2"/>
              <a:buChar char="§"/>
              <a:defRPr/>
            </a:pPr>
            <a:r>
              <a:rPr lang="ru-RU" sz="1800" dirty="0"/>
              <a:t>Лицензия на сервер – 95,1 т.р.</a:t>
            </a:r>
          </a:p>
          <a:p>
            <a:pPr>
              <a:buClrTx/>
              <a:buFont typeface="Wingdings" panose="05000000000000000000" pitchFamily="2" charset="2"/>
              <a:buChar char="§"/>
              <a:defRPr/>
            </a:pPr>
            <a:r>
              <a:rPr lang="ru-RU" sz="1800" dirty="0"/>
              <a:t>Клиентская лицензия – примерно 4 т.р., достаточно 200 – 500 лицензий</a:t>
            </a:r>
          </a:p>
          <a:p>
            <a:pPr>
              <a:buClrTx/>
              <a:buFont typeface="Wingdings" panose="05000000000000000000" pitchFamily="2" charset="2"/>
              <a:buChar char="§"/>
              <a:defRPr/>
            </a:pPr>
            <a:r>
              <a:rPr lang="ru-RU" sz="1800" dirty="0"/>
              <a:t>Объем адаптаций под требования вуза – по согласованию</a:t>
            </a:r>
          </a:p>
          <a:p>
            <a:pPr marL="0" indent="0">
              <a:buFontTx/>
              <a:buNone/>
              <a:defRPr/>
            </a:pPr>
            <a:r>
              <a:rPr lang="ru-RU" sz="1800" b="1" dirty="0"/>
              <a:t>Особенности решения</a:t>
            </a:r>
          </a:p>
          <a:p>
            <a:pPr>
              <a:buClrTx/>
              <a:buFont typeface="Wingdings" panose="05000000000000000000" pitchFamily="2" charset="2"/>
              <a:buChar char="§"/>
              <a:defRPr/>
            </a:pPr>
            <a:r>
              <a:rPr lang="ru-RU" sz="1800" dirty="0"/>
              <a:t>Соответствие нормативной базе, постоянные обновления (4-5 в год)</a:t>
            </a:r>
          </a:p>
          <a:p>
            <a:pPr>
              <a:buClrTx/>
              <a:buFont typeface="Wingdings" panose="05000000000000000000" pitchFamily="2" charset="2"/>
              <a:buChar char="§"/>
              <a:defRPr/>
            </a:pPr>
            <a:r>
              <a:rPr lang="ru-RU" sz="1800" dirty="0"/>
              <a:t>Взаимодействие с вузовским сообществом</a:t>
            </a:r>
          </a:p>
          <a:p>
            <a:pPr marL="0" indent="0">
              <a:buFontTx/>
              <a:buNone/>
              <a:defRPr/>
            </a:pPr>
            <a:r>
              <a:rPr lang="ru-RU" sz="1800" b="1" dirty="0"/>
              <a:t>Особенности комплексного внедрения</a:t>
            </a:r>
          </a:p>
          <a:p>
            <a:pPr>
              <a:buClrTx/>
              <a:buFont typeface="Wingdings" panose="05000000000000000000" pitchFamily="2" charset="2"/>
              <a:buChar char="§"/>
              <a:defRPr/>
            </a:pPr>
            <a:r>
              <a:rPr lang="ru-RU" sz="1800" dirty="0"/>
              <a:t>Продолжительность внедрения от 6 мес. до 3-х лет </a:t>
            </a:r>
          </a:p>
          <a:p>
            <a:pPr>
              <a:buClrTx/>
              <a:buFont typeface="Wingdings" panose="05000000000000000000" pitchFamily="2" charset="2"/>
              <a:buChar char="§"/>
              <a:defRPr/>
            </a:pPr>
            <a:r>
              <a:rPr lang="ru-RU" sz="1800" dirty="0"/>
              <a:t>Привлечение лучших партнеров, гарантии фирмы «1С»</a:t>
            </a:r>
          </a:p>
          <a:p>
            <a:pPr marL="0" indent="0">
              <a:buFontTx/>
              <a:buNone/>
              <a:defRPr/>
            </a:pPr>
            <a:r>
              <a:rPr lang="ru-RU" sz="1800" b="1" dirty="0"/>
              <a:t>Технология</a:t>
            </a:r>
          </a:p>
          <a:p>
            <a:pPr>
              <a:buClrTx/>
              <a:buFont typeface="Wingdings" panose="05000000000000000000" pitchFamily="2" charset="2"/>
              <a:buChar char="§"/>
              <a:defRPr/>
            </a:pPr>
            <a:r>
              <a:rPr lang="ru-RU" sz="1800" dirty="0"/>
              <a:t>«1С:Предприятие 8.3»/«1С:Предприятие 8.3</a:t>
            </a:r>
            <a:r>
              <a:rPr lang="en-US" sz="1800" dirty="0"/>
              <a:t>z</a:t>
            </a:r>
            <a:r>
              <a:rPr lang="ru-RU" sz="1800" dirty="0"/>
              <a:t>», открытый код, работа с веб браузерами</a:t>
            </a:r>
          </a:p>
          <a:p>
            <a:pPr>
              <a:buClrTx/>
              <a:buFont typeface="Wingdings" panose="05000000000000000000" pitchFamily="2" charset="2"/>
              <a:buChar char="§"/>
              <a:defRPr/>
            </a:pPr>
            <a:r>
              <a:rPr lang="ru-RU" sz="1800" dirty="0"/>
              <a:t>Штатное обновление с «1С:Университет» на «1С:Университет ПРОФ»</a:t>
            </a:r>
          </a:p>
        </p:txBody>
      </p:sp>
      <p:sp>
        <p:nvSpPr>
          <p:cNvPr id="11268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208213" y="115888"/>
            <a:ext cx="6818312" cy="1081087"/>
          </a:xfrm>
        </p:spPr>
        <p:txBody>
          <a:bodyPr/>
          <a:lstStyle/>
          <a:p>
            <a:r>
              <a:rPr lang="ru-RU" altLang="ru-RU" b="1" dirty="0">
                <a:solidFill>
                  <a:srgbClr val="000000"/>
                </a:solidFill>
                <a:latin typeface="Futura PT Demi" pitchFamily="34" charset="-52"/>
              </a:rPr>
              <a:t>«1С:Университет» и </a:t>
            </a:r>
            <a:br>
              <a:rPr lang="ru-RU" altLang="ru-RU" b="1" dirty="0">
                <a:solidFill>
                  <a:srgbClr val="000000"/>
                </a:solidFill>
                <a:latin typeface="Futura PT Demi" pitchFamily="34" charset="-52"/>
              </a:rPr>
            </a:br>
            <a:r>
              <a:rPr lang="ru-RU" altLang="ru-RU" b="1" dirty="0">
                <a:solidFill>
                  <a:srgbClr val="000000"/>
                </a:solidFill>
                <a:latin typeface="Futura PT Demi" pitchFamily="34" charset="-52"/>
              </a:rPr>
              <a:t>«1С:Университет ПРОФ». </a:t>
            </a:r>
            <a:endParaRPr lang="ru-RU" altLang="ru-RU" dirty="0">
              <a:latin typeface="Futura PT Demi" pitchFamily="34" charset="-52"/>
            </a:endParaRPr>
          </a:p>
        </p:txBody>
      </p:sp>
      <p:sp>
        <p:nvSpPr>
          <p:cNvPr id="11269" name="TextBox 5"/>
          <p:cNvSpPr txBox="1">
            <a:spLocks noChangeArrowheads="1"/>
          </p:cNvSpPr>
          <p:nvPr/>
        </p:nvSpPr>
        <p:spPr bwMode="auto">
          <a:xfrm>
            <a:off x="11641138" y="6453188"/>
            <a:ext cx="5508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ru-RU" altLang="ru-RU" sz="1800" dirty="0">
                <a:latin typeface="Arial" panose="020B0604020202020204" pitchFamily="34" charset="0"/>
              </a:rPr>
              <a:t>4</a:t>
            </a:r>
          </a:p>
        </p:txBody>
      </p:sp>
      <p:pic>
        <p:nvPicPr>
          <p:cNvPr id="6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563" y="403225"/>
            <a:ext cx="811212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4243" y="1351964"/>
            <a:ext cx="8736890" cy="513180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410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563" y="403225"/>
            <a:ext cx="811212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>
            <a:extLst/>
          </p:cNvPr>
          <p:cNvSpPr txBox="1">
            <a:spLocks/>
          </p:cNvSpPr>
          <p:nvPr/>
        </p:nvSpPr>
        <p:spPr bwMode="auto">
          <a:xfrm>
            <a:off x="1992313" y="0"/>
            <a:ext cx="7488237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anose="020B0702020204020303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altLang="ru-RU" sz="2400" b="1" kern="0" dirty="0"/>
              <a:t>Карточка физического лица. </a:t>
            </a:r>
          </a:p>
          <a:p>
            <a:pPr>
              <a:defRPr/>
            </a:pPr>
            <a:r>
              <a:rPr lang="ru-RU" altLang="ru-RU" sz="2400" b="1" kern="0" dirty="0"/>
              <a:t>Кадровый учет</a:t>
            </a:r>
          </a:p>
        </p:txBody>
      </p:sp>
      <p:sp>
        <p:nvSpPr>
          <p:cNvPr id="17415" name="TextBox 9"/>
          <p:cNvSpPr txBox="1">
            <a:spLocks noChangeArrowheads="1"/>
          </p:cNvSpPr>
          <p:nvPr/>
        </p:nvSpPr>
        <p:spPr bwMode="auto">
          <a:xfrm>
            <a:off x="11641138" y="6453188"/>
            <a:ext cx="5508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ru-RU" altLang="ru-RU" sz="1800" dirty="0">
                <a:latin typeface="Arial" panose="020B0604020202020204" pitchFamily="34" charset="0"/>
              </a:rPr>
              <a:t>40</a:t>
            </a:r>
          </a:p>
        </p:txBody>
      </p:sp>
      <p:sp>
        <p:nvSpPr>
          <p:cNvPr id="14" name="TextBox 1">
            <a:extLst/>
          </p:cNvPr>
          <p:cNvSpPr txBox="1">
            <a:spLocks noChangeArrowheads="1"/>
          </p:cNvSpPr>
          <p:nvPr/>
        </p:nvSpPr>
        <p:spPr bwMode="auto">
          <a:xfrm>
            <a:off x="263352" y="4136514"/>
            <a:ext cx="2448272" cy="2385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ClrTx/>
              <a:buNone/>
              <a:defRPr/>
            </a:pPr>
            <a:r>
              <a:rPr lang="ru-RU" altLang="ru-RU" sz="1600" dirty="0">
                <a:solidFill>
                  <a:schemeClr val="tx2"/>
                </a:solidFill>
              </a:rPr>
              <a:t>На вкладке «Кадровый учет» содержится информация о работе сотрудников вуза</a:t>
            </a:r>
          </a:p>
          <a:p>
            <a:pPr>
              <a:spcBef>
                <a:spcPct val="0"/>
              </a:spcBef>
              <a:spcAft>
                <a:spcPts val="600"/>
              </a:spcAft>
              <a:buClrTx/>
              <a:buFontTx/>
              <a:buNone/>
              <a:defRPr/>
            </a:pPr>
            <a:r>
              <a:rPr lang="ru-RU" altLang="ru-RU" sz="1600" dirty="0">
                <a:solidFill>
                  <a:schemeClr val="tx2"/>
                </a:solidFill>
              </a:rPr>
              <a:t>«Кадровый учет» заполняется на основании документа «Кадровое перемещение»</a:t>
            </a:r>
          </a:p>
        </p:txBody>
      </p:sp>
    </p:spTree>
    <p:extLst>
      <p:ext uri="{BB962C8B-B14F-4D97-AF65-F5344CB8AC3E}">
        <p14:creationId xmlns:p14="http://schemas.microsoft.com/office/powerpoint/2010/main" val="17691146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4243" y="1351965"/>
            <a:ext cx="8734818" cy="51459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410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563" y="403225"/>
            <a:ext cx="811212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>
            <a:extLst/>
          </p:cNvPr>
          <p:cNvSpPr txBox="1">
            <a:spLocks/>
          </p:cNvSpPr>
          <p:nvPr/>
        </p:nvSpPr>
        <p:spPr bwMode="auto">
          <a:xfrm>
            <a:off x="1992313" y="0"/>
            <a:ext cx="7488237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anose="020B0702020204020303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altLang="ru-RU" sz="2400" b="1" kern="0" dirty="0"/>
              <a:t>Карточка физического лица. </a:t>
            </a:r>
          </a:p>
          <a:p>
            <a:pPr>
              <a:defRPr/>
            </a:pPr>
            <a:r>
              <a:rPr lang="ru-RU" altLang="ru-RU" sz="2400" b="1" kern="0" dirty="0"/>
              <a:t>Миграционный учет</a:t>
            </a:r>
          </a:p>
        </p:txBody>
      </p:sp>
      <p:sp>
        <p:nvSpPr>
          <p:cNvPr id="17415" name="TextBox 9"/>
          <p:cNvSpPr txBox="1">
            <a:spLocks noChangeArrowheads="1"/>
          </p:cNvSpPr>
          <p:nvPr/>
        </p:nvSpPr>
        <p:spPr bwMode="auto">
          <a:xfrm>
            <a:off x="11641138" y="6453188"/>
            <a:ext cx="5508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ru-RU" altLang="ru-RU" sz="1800" dirty="0">
                <a:latin typeface="Arial" panose="020B0604020202020204" pitchFamily="34" charset="0"/>
              </a:rPr>
              <a:t>41</a:t>
            </a:r>
          </a:p>
        </p:txBody>
      </p:sp>
      <p:sp>
        <p:nvSpPr>
          <p:cNvPr id="14" name="TextBox 1">
            <a:extLst/>
          </p:cNvPr>
          <p:cNvSpPr txBox="1">
            <a:spLocks noChangeArrowheads="1"/>
          </p:cNvSpPr>
          <p:nvPr/>
        </p:nvSpPr>
        <p:spPr bwMode="auto">
          <a:xfrm>
            <a:off x="245971" y="2513648"/>
            <a:ext cx="2448272" cy="3939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ClrTx/>
              <a:buFontTx/>
              <a:buNone/>
              <a:defRPr/>
            </a:pPr>
            <a:r>
              <a:rPr lang="ru-RU" altLang="ru-RU" sz="1600" dirty="0">
                <a:solidFill>
                  <a:schemeClr val="tx2"/>
                </a:solidFill>
              </a:rPr>
              <a:t>Вкладка «Миграционный учет» содержит информацию о документах миграционного учета и статусе соотечественника </a:t>
            </a:r>
          </a:p>
          <a:p>
            <a:pPr>
              <a:spcBef>
                <a:spcPct val="0"/>
              </a:spcBef>
              <a:spcAft>
                <a:spcPts val="600"/>
              </a:spcAft>
              <a:buClrTx/>
              <a:buFontTx/>
              <a:buNone/>
              <a:defRPr/>
            </a:pPr>
            <a:endParaRPr lang="ru-RU" altLang="ru-RU" sz="1600" dirty="0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spcAft>
                <a:spcPts val="600"/>
              </a:spcAft>
              <a:buClrTx/>
              <a:buFontTx/>
              <a:buNone/>
              <a:defRPr/>
            </a:pPr>
            <a:r>
              <a:rPr lang="ru-RU" altLang="ru-RU" sz="1600" dirty="0">
                <a:solidFill>
                  <a:schemeClr val="tx2"/>
                </a:solidFill>
              </a:rPr>
              <a:t>Данная вкладка видна только в том случае, если гражданство человека (указывается на вкладке «Личная информация») не является российским</a:t>
            </a:r>
          </a:p>
        </p:txBody>
      </p:sp>
    </p:spTree>
    <p:extLst>
      <p:ext uri="{BB962C8B-B14F-4D97-AF65-F5344CB8AC3E}">
        <p14:creationId xmlns:p14="http://schemas.microsoft.com/office/powerpoint/2010/main" val="157605662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4243" y="1351964"/>
            <a:ext cx="8729613" cy="513180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410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563" y="403225"/>
            <a:ext cx="811212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>
            <a:extLst/>
          </p:cNvPr>
          <p:cNvSpPr txBox="1">
            <a:spLocks/>
          </p:cNvSpPr>
          <p:nvPr/>
        </p:nvSpPr>
        <p:spPr bwMode="auto">
          <a:xfrm>
            <a:off x="1992313" y="0"/>
            <a:ext cx="7488237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anose="020B0702020204020303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altLang="ru-RU" sz="2400" b="1" kern="0" dirty="0"/>
              <a:t>Карточка физического лица. </a:t>
            </a:r>
          </a:p>
          <a:p>
            <a:pPr>
              <a:defRPr/>
            </a:pPr>
            <a:r>
              <a:rPr lang="ru-RU" altLang="ru-RU" sz="2400" b="1" kern="0" dirty="0"/>
              <a:t>Направления подготовки</a:t>
            </a:r>
          </a:p>
        </p:txBody>
      </p:sp>
      <p:sp>
        <p:nvSpPr>
          <p:cNvPr id="17415" name="TextBox 9"/>
          <p:cNvSpPr txBox="1">
            <a:spLocks noChangeArrowheads="1"/>
          </p:cNvSpPr>
          <p:nvPr/>
        </p:nvSpPr>
        <p:spPr bwMode="auto">
          <a:xfrm>
            <a:off x="11641138" y="6453188"/>
            <a:ext cx="5508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ru-RU" altLang="ru-RU" sz="1800" dirty="0">
                <a:latin typeface="Arial" panose="020B0604020202020204" pitchFamily="34" charset="0"/>
              </a:rPr>
              <a:t>42</a:t>
            </a:r>
          </a:p>
        </p:txBody>
      </p:sp>
      <p:sp>
        <p:nvSpPr>
          <p:cNvPr id="14" name="TextBox 1">
            <a:extLst/>
          </p:cNvPr>
          <p:cNvSpPr txBox="1">
            <a:spLocks noChangeArrowheads="1"/>
          </p:cNvSpPr>
          <p:nvPr/>
        </p:nvSpPr>
        <p:spPr bwMode="auto">
          <a:xfrm>
            <a:off x="215980" y="1351964"/>
            <a:ext cx="2448272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ClrTx/>
              <a:buFontTx/>
              <a:buNone/>
              <a:defRPr/>
            </a:pPr>
            <a:r>
              <a:rPr lang="ru-RU" altLang="ru-RU" sz="1600" dirty="0">
                <a:solidFill>
                  <a:schemeClr val="tx2"/>
                </a:solidFill>
              </a:rPr>
              <a:t>На вкладке «Направления подготовки» отображается список заявлений поступающих, поданных в рамках приемной кампании</a:t>
            </a:r>
          </a:p>
          <a:p>
            <a:pPr>
              <a:spcBef>
                <a:spcPct val="0"/>
              </a:spcBef>
              <a:spcAft>
                <a:spcPts val="600"/>
              </a:spcAft>
              <a:buClrTx/>
              <a:buFontTx/>
              <a:buNone/>
              <a:defRPr/>
            </a:pPr>
            <a:endParaRPr lang="ru-RU" altLang="ru-RU" sz="1600" dirty="0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spcAft>
                <a:spcPts val="600"/>
              </a:spcAft>
              <a:buClrTx/>
              <a:buFontTx/>
              <a:buNone/>
              <a:defRPr/>
            </a:pPr>
            <a:r>
              <a:rPr lang="ru-RU" altLang="ru-RU" sz="1600" dirty="0">
                <a:solidFill>
                  <a:schemeClr val="tx2"/>
                </a:solidFill>
              </a:rPr>
              <a:t>Данная вкладка появляется только в том случае, если идет приемная кампания, во время которой абитуриент подал документы. Заполняется на основании документа «Заявление поступающего»</a:t>
            </a:r>
          </a:p>
        </p:txBody>
      </p:sp>
    </p:spTree>
    <p:extLst>
      <p:ext uri="{BB962C8B-B14F-4D97-AF65-F5344CB8AC3E}">
        <p14:creationId xmlns:p14="http://schemas.microsoft.com/office/powerpoint/2010/main" val="25569237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4243" y="1351964"/>
            <a:ext cx="8729613" cy="513180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410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563" y="403225"/>
            <a:ext cx="811212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>
            <a:extLst/>
          </p:cNvPr>
          <p:cNvSpPr txBox="1">
            <a:spLocks/>
          </p:cNvSpPr>
          <p:nvPr/>
        </p:nvSpPr>
        <p:spPr bwMode="auto">
          <a:xfrm>
            <a:off x="1992313" y="0"/>
            <a:ext cx="7488237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anose="020B0702020204020303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altLang="ru-RU" sz="2400" b="1" kern="0" dirty="0"/>
              <a:t>Карточка физического лица. </a:t>
            </a:r>
          </a:p>
          <a:p>
            <a:pPr>
              <a:defRPr/>
            </a:pPr>
            <a:r>
              <a:rPr lang="ru-RU" altLang="ru-RU" sz="2400" b="1" kern="0" dirty="0"/>
              <a:t>Результаты испытаний</a:t>
            </a:r>
          </a:p>
        </p:txBody>
      </p:sp>
      <p:sp>
        <p:nvSpPr>
          <p:cNvPr id="17415" name="TextBox 9"/>
          <p:cNvSpPr txBox="1">
            <a:spLocks noChangeArrowheads="1"/>
          </p:cNvSpPr>
          <p:nvPr/>
        </p:nvSpPr>
        <p:spPr bwMode="auto">
          <a:xfrm>
            <a:off x="11641138" y="6453188"/>
            <a:ext cx="5508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ru-RU" altLang="ru-RU" sz="1800" dirty="0">
                <a:latin typeface="Arial" panose="020B0604020202020204" pitchFamily="34" charset="0"/>
              </a:rPr>
              <a:t>43</a:t>
            </a:r>
          </a:p>
        </p:txBody>
      </p:sp>
      <p:sp>
        <p:nvSpPr>
          <p:cNvPr id="14" name="TextBox 1">
            <a:extLst/>
          </p:cNvPr>
          <p:cNvSpPr txBox="1">
            <a:spLocks noChangeArrowheads="1"/>
          </p:cNvSpPr>
          <p:nvPr/>
        </p:nvSpPr>
        <p:spPr bwMode="auto">
          <a:xfrm>
            <a:off x="240854" y="1396671"/>
            <a:ext cx="2448272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ClrTx/>
              <a:buNone/>
              <a:defRPr/>
            </a:pPr>
            <a:r>
              <a:rPr lang="ru-RU" altLang="ru-RU" sz="1600" dirty="0">
                <a:solidFill>
                  <a:schemeClr val="tx2"/>
                </a:solidFill>
              </a:rPr>
              <a:t>Вкладка «Результаты испытаний» содержит информацию о результатах вступительных испытаний</a:t>
            </a:r>
          </a:p>
          <a:p>
            <a:pPr>
              <a:spcBef>
                <a:spcPct val="0"/>
              </a:spcBef>
              <a:spcAft>
                <a:spcPts val="600"/>
              </a:spcAft>
              <a:buClrTx/>
              <a:buNone/>
              <a:defRPr/>
            </a:pPr>
            <a:r>
              <a:rPr lang="ru-RU" altLang="ru-RU" sz="1600" dirty="0">
                <a:solidFill>
                  <a:schemeClr val="tx2"/>
                </a:solidFill>
              </a:rPr>
              <a:t>Данная вкладка появляется только в том случае, если идет приемная кампания, во время которой абитуриент подал документы</a:t>
            </a:r>
          </a:p>
          <a:p>
            <a:pPr>
              <a:spcBef>
                <a:spcPct val="0"/>
              </a:spcBef>
              <a:spcAft>
                <a:spcPts val="600"/>
              </a:spcAft>
              <a:buClrTx/>
              <a:buNone/>
              <a:defRPr/>
            </a:pPr>
            <a:r>
              <a:rPr lang="ru-RU" altLang="ru-RU" sz="1600" dirty="0">
                <a:solidFill>
                  <a:schemeClr val="tx2"/>
                </a:solidFill>
              </a:rPr>
              <a:t> Заполняется на основании документов «Свидетельство ЕГЭ» и «Экзаменационная ведомость», «Учет достижений абитуриентов»</a:t>
            </a:r>
          </a:p>
        </p:txBody>
      </p:sp>
    </p:spTree>
    <p:extLst>
      <p:ext uri="{BB962C8B-B14F-4D97-AF65-F5344CB8AC3E}">
        <p14:creationId xmlns:p14="http://schemas.microsoft.com/office/powerpoint/2010/main" val="334975758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 2"/>
          <p:cNvSpPr>
            <a:spLocks noGrp="1"/>
          </p:cNvSpPr>
          <p:nvPr/>
        </p:nvSpPr>
        <p:spPr bwMode="auto">
          <a:xfrm>
            <a:off x="2152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>
              <a:latin typeface="Futura PT Book" charset="-52"/>
            </a:endParaRPr>
          </a:p>
        </p:txBody>
      </p:sp>
      <p:sp>
        <p:nvSpPr>
          <p:cNvPr id="6" name="Заголовок 1">
            <a:extLst/>
          </p:cNvPr>
          <p:cNvSpPr txBox="1">
            <a:spLocks/>
          </p:cNvSpPr>
          <p:nvPr/>
        </p:nvSpPr>
        <p:spPr bwMode="auto">
          <a:xfrm>
            <a:off x="963613" y="4406900"/>
            <a:ext cx="10604500" cy="20462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anose="020B0702020204020303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4000" dirty="0">
                <a:solidFill>
                  <a:srgbClr val="000000"/>
                </a:solidFill>
              </a:rPr>
              <a:t>РАБОТА С ОТЧЕТОМ </a:t>
            </a:r>
            <a:br>
              <a:rPr lang="ru-RU" sz="4000" dirty="0">
                <a:solidFill>
                  <a:srgbClr val="000000"/>
                </a:solidFill>
              </a:rPr>
            </a:br>
            <a:r>
              <a:rPr lang="ru-RU" sz="4000" dirty="0">
                <a:solidFill>
                  <a:srgbClr val="000000"/>
                </a:solidFill>
              </a:rPr>
              <a:t>«КОНТИНГЕНТ И ДВИЖЕНИЕ»</a:t>
            </a:r>
            <a:endParaRPr lang="ru-RU" sz="4000" kern="0" dirty="0"/>
          </a:p>
        </p:txBody>
      </p:sp>
      <p:sp>
        <p:nvSpPr>
          <p:cNvPr id="26629" name="TextBox 6"/>
          <p:cNvSpPr txBox="1">
            <a:spLocks noChangeArrowheads="1"/>
          </p:cNvSpPr>
          <p:nvPr/>
        </p:nvSpPr>
        <p:spPr bwMode="auto">
          <a:xfrm>
            <a:off x="11641138" y="6453188"/>
            <a:ext cx="5508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ru-RU" altLang="ru-RU" sz="1800" dirty="0">
                <a:latin typeface="Arial" panose="020B0604020202020204" pitchFamily="34" charset="0"/>
              </a:rPr>
              <a:t>44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13" y="908050"/>
            <a:ext cx="6867525" cy="329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 2"/>
          <p:cNvSpPr>
            <a:spLocks noGrp="1"/>
          </p:cNvSpPr>
          <p:nvPr/>
        </p:nvSpPr>
        <p:spPr bwMode="auto">
          <a:xfrm>
            <a:off x="2152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>
              <a:latin typeface="Futura PT Book" charset="-52"/>
            </a:endParaRPr>
          </a:p>
        </p:txBody>
      </p:sp>
      <p:sp>
        <p:nvSpPr>
          <p:cNvPr id="44035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152650" y="260350"/>
            <a:ext cx="9704388" cy="1081088"/>
          </a:xfrm>
        </p:spPr>
        <p:txBody>
          <a:bodyPr/>
          <a:lstStyle/>
          <a:p>
            <a:r>
              <a:rPr lang="ru-RU" altLang="ru-RU" sz="2400" b="1" dirty="0">
                <a:latin typeface="Futura PT Demi" pitchFamily="34" charset="-52"/>
              </a:rPr>
              <a:t>Отчет «Контингент и движение»</a:t>
            </a: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27375"/>
              </p:ext>
            </p:extLst>
          </p:nvPr>
        </p:nvGraphicFramePr>
        <p:xfrm>
          <a:off x="456873" y="1628800"/>
          <a:ext cx="1116124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4038" name="TextBox 6"/>
          <p:cNvSpPr txBox="1">
            <a:spLocks noChangeArrowheads="1"/>
          </p:cNvSpPr>
          <p:nvPr/>
        </p:nvSpPr>
        <p:spPr bwMode="auto">
          <a:xfrm>
            <a:off x="11641138" y="6453188"/>
            <a:ext cx="5508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ru-RU" altLang="ru-RU" sz="1800" dirty="0">
                <a:latin typeface="Arial" panose="020B0604020202020204" pitchFamily="34" charset="0"/>
              </a:rPr>
              <a:t>45</a:t>
            </a:r>
          </a:p>
        </p:txBody>
      </p:sp>
      <p:pic>
        <p:nvPicPr>
          <p:cNvPr id="6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563" y="403225"/>
            <a:ext cx="811212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221452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 2"/>
          <p:cNvSpPr>
            <a:spLocks noGrp="1"/>
          </p:cNvSpPr>
          <p:nvPr/>
        </p:nvSpPr>
        <p:spPr bwMode="auto">
          <a:xfrm>
            <a:off x="2152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>
              <a:latin typeface="Futura PT Book" charset="-52"/>
            </a:endParaRPr>
          </a:p>
        </p:txBody>
      </p:sp>
      <p:sp>
        <p:nvSpPr>
          <p:cNvPr id="44035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152650" y="260350"/>
            <a:ext cx="9704388" cy="1081088"/>
          </a:xfrm>
        </p:spPr>
        <p:txBody>
          <a:bodyPr/>
          <a:lstStyle/>
          <a:p>
            <a:r>
              <a:rPr lang="ru-RU" altLang="ru-RU" sz="2400" b="1" dirty="0">
                <a:latin typeface="Futura PT Demi" pitchFamily="34" charset="-52"/>
              </a:rPr>
              <a:t>Отчет «Контингент и движение» для обучающихся </a:t>
            </a:r>
          </a:p>
        </p:txBody>
      </p:sp>
      <p:sp>
        <p:nvSpPr>
          <p:cNvPr id="44038" name="TextBox 6"/>
          <p:cNvSpPr txBox="1">
            <a:spLocks noChangeArrowheads="1"/>
          </p:cNvSpPr>
          <p:nvPr/>
        </p:nvSpPr>
        <p:spPr bwMode="auto">
          <a:xfrm>
            <a:off x="11641138" y="6453188"/>
            <a:ext cx="5508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ru-RU" altLang="ru-RU" sz="1800" dirty="0">
                <a:latin typeface="Arial" panose="020B0604020202020204" pitchFamily="34" charset="0"/>
              </a:rPr>
              <a:t>46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984" y="1310526"/>
            <a:ext cx="10848032" cy="532760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563" y="403225"/>
            <a:ext cx="811212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631682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984" y="1306347"/>
            <a:ext cx="10848032" cy="533178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sp>
        <p:nvSpPr>
          <p:cNvPr id="44034" name=" 2"/>
          <p:cNvSpPr>
            <a:spLocks noGrp="1"/>
          </p:cNvSpPr>
          <p:nvPr/>
        </p:nvSpPr>
        <p:spPr bwMode="auto">
          <a:xfrm>
            <a:off x="2152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>
              <a:latin typeface="Futura PT Book" charset="-52"/>
            </a:endParaRPr>
          </a:p>
        </p:txBody>
      </p:sp>
      <p:sp>
        <p:nvSpPr>
          <p:cNvPr id="44035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152650" y="260350"/>
            <a:ext cx="9704388" cy="1081088"/>
          </a:xfrm>
        </p:spPr>
        <p:txBody>
          <a:bodyPr/>
          <a:lstStyle/>
          <a:p>
            <a:r>
              <a:rPr lang="ru-RU" altLang="ru-RU" sz="2400" b="1" dirty="0">
                <a:latin typeface="Futura PT Demi" pitchFamily="34" charset="-52"/>
              </a:rPr>
              <a:t>Сформированный отчет </a:t>
            </a:r>
            <a:br>
              <a:rPr lang="ru-RU" altLang="ru-RU" sz="2400" b="1" dirty="0">
                <a:latin typeface="Futura PT Demi" pitchFamily="34" charset="-52"/>
              </a:rPr>
            </a:br>
            <a:r>
              <a:rPr lang="ru-RU" altLang="ru-RU" sz="2400" b="1" dirty="0">
                <a:latin typeface="Futura PT Demi" pitchFamily="34" charset="-52"/>
              </a:rPr>
              <a:t>«Контингент и движение (списки поступающих)» </a:t>
            </a:r>
          </a:p>
        </p:txBody>
      </p:sp>
      <p:sp>
        <p:nvSpPr>
          <p:cNvPr id="44038" name="TextBox 6"/>
          <p:cNvSpPr txBox="1">
            <a:spLocks noChangeArrowheads="1"/>
          </p:cNvSpPr>
          <p:nvPr/>
        </p:nvSpPr>
        <p:spPr bwMode="auto">
          <a:xfrm>
            <a:off x="11641138" y="6453188"/>
            <a:ext cx="5508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ru-RU" altLang="ru-RU" sz="1800" dirty="0">
                <a:latin typeface="Arial" panose="020B0604020202020204" pitchFamily="34" charset="0"/>
              </a:rPr>
              <a:t>47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563" y="403225"/>
            <a:ext cx="811212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953008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984" y="1310525"/>
            <a:ext cx="10848032" cy="5327605"/>
          </a:xfrm>
          <a:prstGeom prst="rect">
            <a:avLst/>
          </a:prstGeom>
          <a:solidFill>
            <a:srgbClr val="CC3300"/>
          </a:solidFill>
          <a:ln>
            <a:solidFill>
              <a:schemeClr val="tx1"/>
            </a:solidFill>
          </a:ln>
        </p:spPr>
      </p:pic>
      <p:sp>
        <p:nvSpPr>
          <p:cNvPr id="44034" name=" 2"/>
          <p:cNvSpPr>
            <a:spLocks noGrp="1"/>
          </p:cNvSpPr>
          <p:nvPr/>
        </p:nvSpPr>
        <p:spPr bwMode="auto">
          <a:xfrm>
            <a:off x="2152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>
              <a:latin typeface="Futura PT Book" charset="-52"/>
            </a:endParaRPr>
          </a:p>
        </p:txBody>
      </p:sp>
      <p:sp>
        <p:nvSpPr>
          <p:cNvPr id="44035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152650" y="260350"/>
            <a:ext cx="9704388" cy="1081088"/>
          </a:xfrm>
        </p:spPr>
        <p:txBody>
          <a:bodyPr/>
          <a:lstStyle/>
          <a:p>
            <a:r>
              <a:rPr lang="ru-RU" altLang="ru-RU" sz="2400" b="1" dirty="0">
                <a:latin typeface="Futura PT Demi" pitchFamily="34" charset="-52"/>
              </a:rPr>
              <a:t>Сформированный отчет </a:t>
            </a:r>
            <a:br>
              <a:rPr lang="ru-RU" altLang="ru-RU" sz="2400" b="1" dirty="0">
                <a:latin typeface="Futura PT Demi" pitchFamily="34" charset="-52"/>
              </a:rPr>
            </a:br>
            <a:r>
              <a:rPr lang="ru-RU" altLang="ru-RU" sz="2400" b="1" dirty="0">
                <a:latin typeface="Futura PT Demi" pitchFamily="34" charset="-52"/>
              </a:rPr>
              <a:t>«Контингент и движение (списки сотрудников)» </a:t>
            </a:r>
          </a:p>
        </p:txBody>
      </p:sp>
      <p:sp>
        <p:nvSpPr>
          <p:cNvPr id="44038" name="TextBox 6"/>
          <p:cNvSpPr txBox="1">
            <a:spLocks noChangeArrowheads="1"/>
          </p:cNvSpPr>
          <p:nvPr/>
        </p:nvSpPr>
        <p:spPr bwMode="auto">
          <a:xfrm>
            <a:off x="11641138" y="6453188"/>
            <a:ext cx="5508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ru-RU" altLang="ru-RU" sz="1800" dirty="0">
                <a:latin typeface="Arial" panose="020B0604020202020204" pitchFamily="34" charset="0"/>
              </a:rPr>
              <a:t>48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563" y="403225"/>
            <a:ext cx="811212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454168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 2"/>
          <p:cNvSpPr>
            <a:spLocks noGrp="1"/>
          </p:cNvSpPr>
          <p:nvPr/>
        </p:nvSpPr>
        <p:spPr bwMode="auto">
          <a:xfrm>
            <a:off x="2152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>
              <a:latin typeface="Futura PT Book" charset="-52"/>
            </a:endParaRPr>
          </a:p>
        </p:txBody>
      </p:sp>
      <p:sp>
        <p:nvSpPr>
          <p:cNvPr id="6" name="Заголовок 1">
            <a:extLst/>
          </p:cNvPr>
          <p:cNvSpPr txBox="1">
            <a:spLocks/>
          </p:cNvSpPr>
          <p:nvPr/>
        </p:nvSpPr>
        <p:spPr bwMode="auto">
          <a:xfrm>
            <a:off x="963613" y="4406900"/>
            <a:ext cx="10604500" cy="20462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anose="020B0702020204020303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4000" dirty="0">
                <a:solidFill>
                  <a:srgbClr val="000000"/>
                </a:solidFill>
              </a:rPr>
              <a:t>ВЫГРУЗКА В ВИТРИНУ СТУДЕНТОВ</a:t>
            </a:r>
            <a:endParaRPr lang="ru-RU" sz="4000" kern="0" dirty="0"/>
          </a:p>
        </p:txBody>
      </p:sp>
      <p:sp>
        <p:nvSpPr>
          <p:cNvPr id="26629" name="TextBox 6"/>
          <p:cNvSpPr txBox="1">
            <a:spLocks noChangeArrowheads="1"/>
          </p:cNvSpPr>
          <p:nvPr/>
        </p:nvSpPr>
        <p:spPr bwMode="auto">
          <a:xfrm>
            <a:off x="11641138" y="6453188"/>
            <a:ext cx="5508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ru-RU" altLang="ru-RU" sz="1800" dirty="0">
                <a:latin typeface="Arial" panose="020B0604020202020204" pitchFamily="34" charset="0"/>
              </a:rPr>
              <a:t>49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13" y="908050"/>
            <a:ext cx="6867525" cy="329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3256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 2"/>
          <p:cNvSpPr>
            <a:spLocks noGrp="1"/>
          </p:cNvSpPr>
          <p:nvPr/>
        </p:nvSpPr>
        <p:spPr bwMode="auto">
          <a:xfrm>
            <a:off x="2152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>
              <a:latin typeface="Futura PT Book" charset="-52"/>
            </a:endParaRPr>
          </a:p>
        </p:txBody>
      </p:sp>
      <p:pic>
        <p:nvPicPr>
          <p:cNvPr id="12291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13" y="908050"/>
            <a:ext cx="6867525" cy="329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>
            <a:extLst/>
          </p:cNvPr>
          <p:cNvSpPr txBox="1">
            <a:spLocks/>
          </p:cNvSpPr>
          <p:nvPr/>
        </p:nvSpPr>
        <p:spPr bwMode="auto">
          <a:xfrm>
            <a:off x="963613" y="4406900"/>
            <a:ext cx="10820400" cy="20462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anose="020B0702020204020303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4000" dirty="0">
                <a:solidFill>
                  <a:srgbClr val="000000"/>
                </a:solidFill>
              </a:rPr>
              <a:t>ИНФОРМАЦИЯ О НОВОЙ ВЕРСИИ «1С:УНИВЕРСИТЕТ ПРОФ»</a:t>
            </a:r>
            <a:endParaRPr lang="ru-RU" sz="4000" kern="0" dirty="0"/>
          </a:p>
        </p:txBody>
      </p:sp>
      <p:sp>
        <p:nvSpPr>
          <p:cNvPr id="12293" name="TextBox 6"/>
          <p:cNvSpPr txBox="1">
            <a:spLocks noChangeArrowheads="1"/>
          </p:cNvSpPr>
          <p:nvPr/>
        </p:nvSpPr>
        <p:spPr bwMode="auto">
          <a:xfrm>
            <a:off x="11641138" y="6453188"/>
            <a:ext cx="5508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ru-RU" altLang="ru-RU" sz="1800">
                <a:latin typeface="Arial" panose="020B0604020202020204" pitchFamily="34" charset="0"/>
              </a:rPr>
              <a:t>5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/>
              <a:t>Выгрузка в Витрину студентов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7338" y="1700212"/>
            <a:ext cx="11569700" cy="4969147"/>
          </a:xfrm>
        </p:spPr>
        <p:txBody>
          <a:bodyPr/>
          <a:lstStyle/>
          <a:p>
            <a:r>
              <a:rPr lang="ru-RU" dirty="0"/>
              <a:t>Согласно постановлению Правительства РФ № 509 от 20 апреля 2024 г. и письму </a:t>
            </a:r>
            <a:r>
              <a:rPr lang="ru-RU" dirty="0" err="1"/>
              <a:t>Минцифры</a:t>
            </a:r>
            <a:r>
              <a:rPr lang="ru-RU" dirty="0"/>
              <a:t> России ГБ-П13-288502 от 02.08.2024 о предоставлении данных в «Витрину студентов», образовательным организациям высшего образования поручено предоставить в </a:t>
            </a:r>
            <a:r>
              <a:rPr lang="ru-RU" dirty="0" err="1"/>
              <a:t>Минцифры</a:t>
            </a:r>
            <a:r>
              <a:rPr lang="ru-RU" dirty="0"/>
              <a:t> России сведения о студенческих билетах и сведения о зачетных книжках.</a:t>
            </a:r>
          </a:p>
          <a:p>
            <a:r>
              <a:rPr lang="ru-RU" b="1" dirty="0"/>
              <a:t>04 октября 2024 года</a:t>
            </a:r>
            <a:r>
              <a:rPr lang="ru-RU" dirty="0"/>
              <a:t> разработчиками «1С:Университет ПРОФ» опубликованы механизмы формирования требуемых данных согласно действующим спецификациям файлового взаимодействия систем.</a:t>
            </a:r>
          </a:p>
          <a:p>
            <a:r>
              <a:rPr lang="ru-RU" dirty="0"/>
              <a:t>Механизмы файлового взаимодействия включают в себя:</a:t>
            </a:r>
          </a:p>
          <a:p>
            <a:pPr lvl="1"/>
            <a:r>
              <a:rPr lang="ru-RU" sz="2000" dirty="0"/>
              <a:t>Новую версию отчета «Контингент и движение.</a:t>
            </a:r>
          </a:p>
          <a:p>
            <a:pPr lvl="1"/>
            <a:r>
              <a:rPr lang="ru-RU" sz="2000" dirty="0"/>
              <a:t>Новую обработку – «Выгрузка данных в Витрину студентов» </a:t>
            </a:r>
          </a:p>
          <a:p>
            <a:r>
              <a:rPr lang="ru-RU" dirty="0"/>
              <a:t>Порядок работы с новыми механизмами подробно описан в инструкции по подготовке данных для выгрузки в Витрину студентов, которая доступна на </a:t>
            </a:r>
            <a:r>
              <a:rPr lang="ru-RU" dirty="0">
                <a:hlinkClick r:id="rId2"/>
              </a:rPr>
              <a:t>https://releases.1c.ru/</a:t>
            </a:r>
            <a:r>
              <a:rPr lang="ru-RU" dirty="0"/>
              <a:t> в разделе актуального релиза «1С:Университет ПРОФ».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563" y="403225"/>
            <a:ext cx="811212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11641138" y="6453188"/>
            <a:ext cx="5508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ru-RU" altLang="ru-RU" sz="1800" dirty="0">
                <a:latin typeface="Arial" panose="020B0604020202020204" pitchFamily="34" charset="0"/>
              </a:rPr>
              <a:t>50</a:t>
            </a:r>
          </a:p>
        </p:txBody>
      </p:sp>
    </p:spTree>
    <p:extLst>
      <p:ext uri="{BB962C8B-B14F-4D97-AF65-F5344CB8AC3E}">
        <p14:creationId xmlns:p14="http://schemas.microsoft.com/office/powerpoint/2010/main" val="370991539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527" y="1404881"/>
            <a:ext cx="8694043" cy="528535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4034" name=" 2"/>
          <p:cNvSpPr>
            <a:spLocks noGrp="1"/>
          </p:cNvSpPr>
          <p:nvPr/>
        </p:nvSpPr>
        <p:spPr bwMode="auto">
          <a:xfrm>
            <a:off x="2152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>
              <a:latin typeface="Futura PT Book" charset="-52"/>
            </a:endParaRPr>
          </a:p>
        </p:txBody>
      </p:sp>
      <p:sp>
        <p:nvSpPr>
          <p:cNvPr id="44035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152650" y="260350"/>
            <a:ext cx="8191822" cy="1081088"/>
          </a:xfrm>
        </p:spPr>
        <p:txBody>
          <a:bodyPr/>
          <a:lstStyle/>
          <a:p>
            <a:r>
              <a:rPr lang="ru-RU" altLang="ru-RU" sz="2400" b="1" dirty="0">
                <a:latin typeface="Futura PT Demi" pitchFamily="34" charset="-52"/>
              </a:rPr>
              <a:t>Вариант отчета «Контингент и движение» для выгрузки в Витрину студентов</a:t>
            </a:r>
          </a:p>
        </p:txBody>
      </p:sp>
      <p:sp>
        <p:nvSpPr>
          <p:cNvPr id="44038" name="TextBox 6"/>
          <p:cNvSpPr txBox="1">
            <a:spLocks noChangeArrowheads="1"/>
          </p:cNvSpPr>
          <p:nvPr/>
        </p:nvSpPr>
        <p:spPr bwMode="auto">
          <a:xfrm>
            <a:off x="11641138" y="6453188"/>
            <a:ext cx="5508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ru-RU" altLang="ru-RU" sz="1800" dirty="0">
                <a:latin typeface="Arial" panose="020B0604020202020204" pitchFamily="34" charset="0"/>
              </a:rPr>
              <a:t>51</a:t>
            </a:r>
          </a:p>
        </p:txBody>
      </p:sp>
      <p:pic>
        <p:nvPicPr>
          <p:cNvPr id="9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563" y="403225"/>
            <a:ext cx="811212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392144" y="2636912"/>
            <a:ext cx="2952328" cy="15841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847528" y="2276872"/>
            <a:ext cx="172819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941001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 2"/>
          <p:cNvSpPr>
            <a:spLocks noGrp="1"/>
          </p:cNvSpPr>
          <p:nvPr/>
        </p:nvSpPr>
        <p:spPr bwMode="auto">
          <a:xfrm>
            <a:off x="2152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>
              <a:latin typeface="Futura PT Book" charset="-52"/>
            </a:endParaRPr>
          </a:p>
        </p:txBody>
      </p:sp>
      <p:sp>
        <p:nvSpPr>
          <p:cNvPr id="44035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152650" y="260350"/>
            <a:ext cx="9704388" cy="1081088"/>
          </a:xfrm>
        </p:spPr>
        <p:txBody>
          <a:bodyPr/>
          <a:lstStyle/>
          <a:p>
            <a:r>
              <a:rPr lang="ru-RU" altLang="ru-RU" sz="2400" b="1" dirty="0">
                <a:latin typeface="Futura PT Demi" pitchFamily="34" charset="-52"/>
              </a:rPr>
              <a:t>Обработка «Выгрузка данных в витрину студентов»</a:t>
            </a:r>
          </a:p>
        </p:txBody>
      </p:sp>
      <p:sp>
        <p:nvSpPr>
          <p:cNvPr id="44038" name="TextBox 6"/>
          <p:cNvSpPr txBox="1">
            <a:spLocks noChangeArrowheads="1"/>
          </p:cNvSpPr>
          <p:nvPr/>
        </p:nvSpPr>
        <p:spPr bwMode="auto">
          <a:xfrm>
            <a:off x="11641138" y="6453188"/>
            <a:ext cx="5508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ru-RU" altLang="ru-RU" sz="1800" dirty="0">
                <a:latin typeface="Arial" panose="020B0604020202020204" pitchFamily="34" charset="0"/>
              </a:rPr>
              <a:t>52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528" y="1406327"/>
            <a:ext cx="8694043" cy="528391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563" y="403225"/>
            <a:ext cx="811212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264352" y="1406327"/>
            <a:ext cx="576064" cy="6545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847528" y="2276872"/>
            <a:ext cx="172819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444619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/>
              <a:t>Выгрузка данных в Витрину студентов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63407810"/>
              </p:ext>
            </p:extLst>
          </p:nvPr>
        </p:nvGraphicFramePr>
        <p:xfrm>
          <a:off x="479376" y="1268760"/>
          <a:ext cx="11089232" cy="53468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563" y="403225"/>
            <a:ext cx="811212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11641138" y="6453188"/>
            <a:ext cx="5508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ru-RU" altLang="ru-RU" sz="1800" dirty="0">
                <a:latin typeface="Arial" panose="020B0604020202020204" pitchFamily="34" charset="0"/>
              </a:rPr>
              <a:t>53</a:t>
            </a:r>
          </a:p>
        </p:txBody>
      </p:sp>
    </p:spTree>
    <p:extLst>
      <p:ext uri="{BB962C8B-B14F-4D97-AF65-F5344CB8AC3E}">
        <p14:creationId xmlns:p14="http://schemas.microsoft.com/office/powerpoint/2010/main" val="325119056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063" y="908050"/>
            <a:ext cx="6553200" cy="327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 2"/>
          <p:cNvSpPr>
            <a:spLocks noGrp="1"/>
          </p:cNvSpPr>
          <p:nvPr/>
        </p:nvSpPr>
        <p:spPr bwMode="auto">
          <a:xfrm>
            <a:off x="2152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>
              <a:latin typeface="Futura PT Book" charset="-52"/>
            </a:endParaRPr>
          </a:p>
        </p:txBody>
      </p:sp>
      <p:sp>
        <p:nvSpPr>
          <p:cNvPr id="47108" name="Заголовок 1"/>
          <p:cNvSpPr txBox="1">
            <a:spLocks/>
          </p:cNvSpPr>
          <p:nvPr/>
        </p:nvSpPr>
        <p:spPr bwMode="auto">
          <a:xfrm>
            <a:off x="963613" y="4406900"/>
            <a:ext cx="10172700" cy="204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 sz="4000">
                <a:solidFill>
                  <a:srgbClr val="000000"/>
                </a:solidFill>
              </a:rPr>
              <a:t>ЭКОСИСТЕМА ВУЗА И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 sz="4000">
                <a:solidFill>
                  <a:srgbClr val="000000"/>
                </a:solidFill>
              </a:rPr>
              <a:t>«1С:УНИВЕРСИТЕТ ПРОФ»</a:t>
            </a:r>
          </a:p>
        </p:txBody>
      </p:sp>
      <p:sp>
        <p:nvSpPr>
          <p:cNvPr id="47109" name="TextBox 5"/>
          <p:cNvSpPr txBox="1">
            <a:spLocks noChangeArrowheads="1"/>
          </p:cNvSpPr>
          <p:nvPr/>
        </p:nvSpPr>
        <p:spPr bwMode="auto">
          <a:xfrm>
            <a:off x="11641138" y="6453188"/>
            <a:ext cx="5508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ru-RU" altLang="ru-RU" sz="1800" dirty="0">
                <a:latin typeface="Arial" panose="020B0604020202020204" pitchFamily="34" charset="0"/>
              </a:rPr>
              <a:t>54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 2"/>
          <p:cNvSpPr>
            <a:spLocks noGrp="1"/>
          </p:cNvSpPr>
          <p:nvPr/>
        </p:nvSpPr>
        <p:spPr bwMode="auto">
          <a:xfrm>
            <a:off x="2152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>
              <a:latin typeface="Futura PT Book" charset="-52"/>
            </a:endParaRPr>
          </a:p>
        </p:txBody>
      </p:sp>
      <p:sp>
        <p:nvSpPr>
          <p:cNvPr id="11" name="Текст 2">
            <a:extLst/>
          </p:cNvPr>
          <p:cNvSpPr txBox="1">
            <a:spLocks/>
          </p:cNvSpPr>
          <p:nvPr/>
        </p:nvSpPr>
        <p:spPr bwMode="auto">
          <a:xfrm>
            <a:off x="957263" y="1484313"/>
            <a:ext cx="10274300" cy="490537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702020204020303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702020204020303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702020204020303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702020204020303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ru-RU" altLang="ru-RU" kern="0" dirty="0"/>
              <a:t>Вузами России приобретено более 450 экземпляров программного продукта. </a:t>
            </a:r>
          </a:p>
          <a:p>
            <a:pPr marL="0" indent="0">
              <a:buFontTx/>
              <a:buNone/>
              <a:defRPr/>
            </a:pPr>
            <a:r>
              <a:rPr lang="ru-RU" altLang="ru-RU" kern="0" dirty="0"/>
              <a:t>Среди вузов, внедряющих «1С:Университет» и «1С:Университет ПРОФ»:</a:t>
            </a:r>
          </a:p>
          <a:p>
            <a:pPr marL="522288" eaLnBrk="1" fontAlgn="b" hangingPunct="1">
              <a:lnSpc>
                <a:spcPts val="1000"/>
              </a:lnSpc>
              <a:spcBef>
                <a:spcPts val="1200"/>
              </a:spcBef>
              <a:buFont typeface="Wingdings" panose="05000000000000000000" pitchFamily="2" charset="2"/>
              <a:buChar char="§"/>
              <a:defRPr/>
            </a:pPr>
            <a:r>
              <a:rPr lang="ru-RU" kern="0" dirty="0"/>
              <a:t>НИТУ </a:t>
            </a:r>
            <a:r>
              <a:rPr lang="ru-RU" kern="0" dirty="0" err="1"/>
              <a:t>МИСиС</a:t>
            </a:r>
            <a:endParaRPr lang="ru-RU" kern="0" dirty="0"/>
          </a:p>
          <a:p>
            <a:pPr marL="522288" eaLnBrk="1" fontAlgn="b" hangingPunct="1">
              <a:lnSpc>
                <a:spcPts val="1000"/>
              </a:lnSpc>
              <a:spcBef>
                <a:spcPts val="1200"/>
              </a:spcBef>
              <a:buFont typeface="Wingdings" panose="05000000000000000000" pitchFamily="2" charset="2"/>
              <a:buChar char="§"/>
              <a:defRPr/>
            </a:pPr>
            <a:r>
              <a:rPr lang="ru-RU" kern="0" dirty="0"/>
              <a:t>Финансовый университет при Правительстве Российской Федерации</a:t>
            </a:r>
          </a:p>
          <a:p>
            <a:pPr marL="522288" eaLnBrk="1" fontAlgn="b" hangingPunct="1">
              <a:lnSpc>
                <a:spcPts val="1300"/>
              </a:lnSpc>
              <a:spcBef>
                <a:spcPts val="1200"/>
              </a:spcBef>
              <a:buFont typeface="Wingdings" panose="05000000000000000000" pitchFamily="2" charset="2"/>
              <a:buChar char="§"/>
              <a:defRPr/>
            </a:pPr>
            <a:r>
              <a:rPr lang="ru-RU" kern="0" dirty="0"/>
              <a:t>Московский политехнический университет</a:t>
            </a:r>
          </a:p>
          <a:p>
            <a:pPr marL="522288" eaLnBrk="1" fontAlgn="b" hangingPunct="1">
              <a:lnSpc>
                <a:spcPts val="1300"/>
              </a:lnSpc>
              <a:spcBef>
                <a:spcPts val="1200"/>
              </a:spcBef>
              <a:buFont typeface="Wingdings" panose="05000000000000000000" pitchFamily="2" charset="2"/>
              <a:buChar char="§"/>
              <a:defRPr/>
            </a:pPr>
            <a:r>
              <a:rPr lang="ru-RU" kern="0" dirty="0"/>
              <a:t>Южный федеральный университет</a:t>
            </a:r>
          </a:p>
          <a:p>
            <a:pPr marL="522288" eaLnBrk="1" fontAlgn="b" hangingPunct="1">
              <a:lnSpc>
                <a:spcPts val="1300"/>
              </a:lnSpc>
              <a:spcBef>
                <a:spcPts val="1200"/>
              </a:spcBef>
              <a:buFont typeface="Wingdings" panose="05000000000000000000" pitchFamily="2" charset="2"/>
              <a:buChar char="§"/>
              <a:defRPr/>
            </a:pPr>
            <a:r>
              <a:rPr lang="ru-RU" kern="0" dirty="0"/>
              <a:t>Дальневосточный федеральный университет</a:t>
            </a:r>
          </a:p>
          <a:p>
            <a:pPr marL="522288" eaLnBrk="1" fontAlgn="b" hangingPunct="1">
              <a:lnSpc>
                <a:spcPts val="1300"/>
              </a:lnSpc>
              <a:spcBef>
                <a:spcPts val="1200"/>
              </a:spcBef>
              <a:buFont typeface="Wingdings" panose="05000000000000000000" pitchFamily="2" charset="2"/>
              <a:buChar char="§"/>
              <a:defRPr/>
            </a:pPr>
            <a:r>
              <a:rPr lang="ru-RU" kern="0" dirty="0"/>
              <a:t>Тюменский государственный университет</a:t>
            </a:r>
          </a:p>
          <a:p>
            <a:pPr marL="522288" eaLnBrk="1" fontAlgn="b" hangingPunct="1">
              <a:lnSpc>
                <a:spcPts val="1300"/>
              </a:lnSpc>
              <a:spcBef>
                <a:spcPts val="1200"/>
              </a:spcBef>
              <a:buFont typeface="Wingdings" panose="05000000000000000000" pitchFamily="2" charset="2"/>
              <a:buChar char="§"/>
              <a:defRPr/>
            </a:pPr>
            <a:r>
              <a:rPr lang="ru-RU" kern="0" dirty="0"/>
              <a:t>Российский институт театрального искусства – ГИТИС</a:t>
            </a:r>
          </a:p>
          <a:p>
            <a:pPr marL="522288" eaLnBrk="1" fontAlgn="b" hangingPunct="1"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ru-RU" kern="0" dirty="0"/>
              <a:t>Дипломатическая академия Министерства иностранных дел Российской Федерации</a:t>
            </a:r>
          </a:p>
          <a:p>
            <a:pPr marL="522288" eaLnBrk="1" fontAlgn="b" hangingPunct="1">
              <a:lnSpc>
                <a:spcPts val="1300"/>
              </a:lnSpc>
              <a:spcBef>
                <a:spcPts val="1200"/>
              </a:spcBef>
              <a:buFont typeface="Wingdings" panose="05000000000000000000" pitchFamily="2" charset="2"/>
              <a:buChar char="§"/>
              <a:defRPr/>
            </a:pPr>
            <a:r>
              <a:rPr lang="ru-RU" kern="0" dirty="0"/>
              <a:t>Северо-Кавказский федеральный университет</a:t>
            </a:r>
            <a:endParaRPr lang="ru-RU" altLang="ru-RU" kern="0" dirty="0"/>
          </a:p>
          <a:p>
            <a:pPr marL="0" indent="0">
              <a:buFontTx/>
              <a:buNone/>
              <a:defRPr/>
            </a:pPr>
            <a:endParaRPr lang="ru-RU" altLang="ru-RU" kern="0" dirty="0"/>
          </a:p>
        </p:txBody>
      </p:sp>
      <p:sp>
        <p:nvSpPr>
          <p:cNvPr id="7" name="Заголовок 1">
            <a:extLst/>
          </p:cNvPr>
          <p:cNvSpPr txBox="1">
            <a:spLocks noChangeArrowheads="1"/>
          </p:cNvSpPr>
          <p:nvPr/>
        </p:nvSpPr>
        <p:spPr bwMode="auto">
          <a:xfrm>
            <a:off x="1774825" y="188913"/>
            <a:ext cx="10009188" cy="111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anose="020B0702020204020303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altLang="ru-RU" b="1" kern="0" dirty="0"/>
              <a:t>Внедрения</a:t>
            </a:r>
          </a:p>
        </p:txBody>
      </p:sp>
      <p:sp>
        <p:nvSpPr>
          <p:cNvPr id="48133" name="TextBox 5"/>
          <p:cNvSpPr txBox="1">
            <a:spLocks noChangeArrowheads="1"/>
          </p:cNvSpPr>
          <p:nvPr/>
        </p:nvSpPr>
        <p:spPr bwMode="auto">
          <a:xfrm>
            <a:off x="11641138" y="6453188"/>
            <a:ext cx="5508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ru-RU" altLang="ru-RU" sz="1800" dirty="0">
                <a:latin typeface="Arial" panose="020B0604020202020204" pitchFamily="34" charset="0"/>
              </a:rPr>
              <a:t>55</a:t>
            </a:r>
          </a:p>
        </p:txBody>
      </p:sp>
      <p:pic>
        <p:nvPicPr>
          <p:cNvPr id="6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563" y="403225"/>
            <a:ext cx="811212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 2"/>
          <p:cNvSpPr>
            <a:spLocks noGrp="1"/>
          </p:cNvSpPr>
          <p:nvPr/>
        </p:nvSpPr>
        <p:spPr bwMode="auto">
          <a:xfrm>
            <a:off x="2152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>
              <a:latin typeface="Futura PT Book" charset="-52"/>
            </a:endParaRPr>
          </a:p>
        </p:txBody>
      </p:sp>
      <p:sp>
        <p:nvSpPr>
          <p:cNvPr id="11" name="Текст 2">
            <a:extLst/>
          </p:cNvPr>
          <p:cNvSpPr txBox="1">
            <a:spLocks/>
          </p:cNvSpPr>
          <p:nvPr/>
        </p:nvSpPr>
        <p:spPr bwMode="auto">
          <a:xfrm>
            <a:off x="550863" y="1484313"/>
            <a:ext cx="10274300" cy="490537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702020204020303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702020204020303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702020204020303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702020204020303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ru-RU" altLang="ru-RU" kern="0" dirty="0"/>
              <a:t>Экосистема 1С</a:t>
            </a:r>
          </a:p>
          <a:p>
            <a:pPr>
              <a:spcBef>
                <a:spcPts val="0"/>
              </a:spcBef>
              <a:spcAft>
                <a:spcPts val="120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lang="ru-RU" dirty="0"/>
              <a:t>партнеры фирмы «1С» (в РФ более 60 компаний-партнеров фирмы 1С с компетенциями в части автоматизации образовательных организаций</a:t>
            </a:r>
            <a:r>
              <a:rPr lang="ru-RU" u="sng" dirty="0"/>
              <a:t>)</a:t>
            </a:r>
            <a:endParaRPr lang="ru-RU" dirty="0"/>
          </a:p>
          <a:p>
            <a:pPr marL="922338" lvl="1" eaLnBrk="1" fontAlgn="b" hangingPunct="1">
              <a:spcBef>
                <a:spcPts val="0"/>
              </a:spcBef>
              <a:spcAft>
                <a:spcPts val="1200"/>
              </a:spcAft>
              <a:buClrTx/>
              <a:buFont typeface="Courier New" panose="02070309020205020404" pitchFamily="49" charset="0"/>
              <a:buChar char="o"/>
              <a:defRPr/>
            </a:pPr>
            <a:r>
              <a:rPr lang="ru-RU" dirty="0"/>
              <a:t>специалисты по «1С» технологиям (в РФ более 100 </a:t>
            </a:r>
            <a:r>
              <a:rPr lang="ru-RU" dirty="0" err="1"/>
              <a:t>тыс</a:t>
            </a:r>
            <a:r>
              <a:rPr lang="ru-RU" dirty="0"/>
              <a:t> специалистов по программированию в среде «1С») </a:t>
            </a:r>
          </a:p>
          <a:p>
            <a:pPr marL="922338" lvl="1" eaLnBrk="1" fontAlgn="b" hangingPunct="1">
              <a:spcBef>
                <a:spcPts val="0"/>
              </a:spcBef>
              <a:spcAft>
                <a:spcPts val="1200"/>
              </a:spcAft>
              <a:buClrTx/>
              <a:buFont typeface="Courier New" panose="02070309020205020404" pitchFamily="49" charset="0"/>
              <a:buChar char="o"/>
              <a:defRPr/>
            </a:pPr>
            <a:r>
              <a:rPr lang="ru-RU" dirty="0"/>
              <a:t>специалисты по «1С:Университет ПРОФ» (в РФ более 500 специалистов по «1С:Университет ПРОФ»)</a:t>
            </a:r>
          </a:p>
          <a:p>
            <a:pPr marL="357188" indent="-357188" eaLnBrk="1" fontAlgn="b" hangingPunct="1">
              <a:spcBef>
                <a:spcPts val="0"/>
              </a:spcBef>
              <a:spcAft>
                <a:spcPts val="120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lang="ru-RU" dirty="0"/>
              <a:t>комплекс программных продуктов  по автоматизации предприятий, в том числе автоматизации деятельности образовательных учреждений</a:t>
            </a:r>
          </a:p>
          <a:p>
            <a:pPr marL="522288" eaLnBrk="1" fontAlgn="b" hangingPunct="1">
              <a:spcBef>
                <a:spcPts val="0"/>
              </a:spcBef>
              <a:spcAft>
                <a:spcPts val="1200"/>
              </a:spcAft>
              <a:buClrTx/>
              <a:buFont typeface="Wingdings" panose="05000000000000000000" pitchFamily="2" charset="2"/>
              <a:buChar char="§"/>
              <a:defRPr/>
            </a:pPr>
            <a:endParaRPr lang="ru-RU" kern="0" dirty="0"/>
          </a:p>
          <a:p>
            <a:pPr marL="0" indent="0">
              <a:buFontTx/>
              <a:buNone/>
              <a:defRPr/>
            </a:pPr>
            <a:endParaRPr lang="ru-RU" altLang="ru-RU" kern="0" dirty="0"/>
          </a:p>
        </p:txBody>
      </p:sp>
      <p:sp>
        <p:nvSpPr>
          <p:cNvPr id="6" name="Заголовок 1">
            <a:extLst/>
          </p:cNvPr>
          <p:cNvSpPr txBox="1">
            <a:spLocks noChangeArrowheads="1"/>
          </p:cNvSpPr>
          <p:nvPr/>
        </p:nvSpPr>
        <p:spPr bwMode="auto">
          <a:xfrm>
            <a:off x="1774825" y="188913"/>
            <a:ext cx="8497639" cy="111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anose="020B0702020204020303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altLang="ru-RU" b="1" dirty="0"/>
              <a:t>Конкурентные преимущества решений на платформе «1С:Предприятие»</a:t>
            </a:r>
            <a:endParaRPr lang="ru-RU" altLang="ru-RU" b="1" kern="0" dirty="0"/>
          </a:p>
        </p:txBody>
      </p:sp>
      <p:sp>
        <p:nvSpPr>
          <p:cNvPr id="49157" name="TextBox 6"/>
          <p:cNvSpPr txBox="1">
            <a:spLocks noChangeArrowheads="1"/>
          </p:cNvSpPr>
          <p:nvPr/>
        </p:nvSpPr>
        <p:spPr bwMode="auto">
          <a:xfrm>
            <a:off x="11641138" y="6453188"/>
            <a:ext cx="5508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ru-RU" altLang="ru-RU" sz="1800" dirty="0">
                <a:latin typeface="Arial" panose="020B0604020202020204" pitchFamily="34" charset="0"/>
              </a:rPr>
              <a:t>56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563" y="403225"/>
            <a:ext cx="811212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 2"/>
          <p:cNvSpPr>
            <a:spLocks noGrp="1"/>
          </p:cNvSpPr>
          <p:nvPr/>
        </p:nvSpPr>
        <p:spPr bwMode="auto">
          <a:xfrm>
            <a:off x="2152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>
              <a:latin typeface="Futura PT Book" charset="-52"/>
            </a:endParaRPr>
          </a:p>
        </p:txBody>
      </p:sp>
      <p:pic>
        <p:nvPicPr>
          <p:cNvPr id="50179" name="Picture 4" descr="scheme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1287463"/>
            <a:ext cx="9121775" cy="542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>
            <a:extLst/>
          </p:cNvPr>
          <p:cNvSpPr txBox="1">
            <a:spLocks noChangeArrowheads="1"/>
          </p:cNvSpPr>
          <p:nvPr/>
        </p:nvSpPr>
        <p:spPr bwMode="auto">
          <a:xfrm>
            <a:off x="1774825" y="188913"/>
            <a:ext cx="10009188" cy="111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anose="020B0702020204020303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altLang="ru-RU" b="1" dirty="0"/>
              <a:t>Комплекс программных продуктов  «1С» для автоматизации вузов</a:t>
            </a:r>
            <a:endParaRPr lang="ru-RU" altLang="ru-RU" b="1" kern="0" dirty="0"/>
          </a:p>
        </p:txBody>
      </p:sp>
      <p:sp>
        <p:nvSpPr>
          <p:cNvPr id="50181" name="TextBox 6"/>
          <p:cNvSpPr txBox="1">
            <a:spLocks noChangeArrowheads="1"/>
          </p:cNvSpPr>
          <p:nvPr/>
        </p:nvSpPr>
        <p:spPr bwMode="auto">
          <a:xfrm>
            <a:off x="11641138" y="6453188"/>
            <a:ext cx="5508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ru-RU" altLang="ru-RU" sz="1800" dirty="0">
                <a:latin typeface="Arial" panose="020B0604020202020204" pitchFamily="34" charset="0"/>
              </a:rPr>
              <a:t>57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563" y="403225"/>
            <a:ext cx="811212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 2"/>
          <p:cNvSpPr>
            <a:spLocks noGrp="1"/>
          </p:cNvSpPr>
          <p:nvPr/>
        </p:nvSpPr>
        <p:spPr bwMode="auto">
          <a:xfrm>
            <a:off x="2152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>
              <a:latin typeface="Futura PT Book" pitchFamily="34" charset="-52"/>
            </a:endParaRP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B8F37F13-521E-498C-8166-CFF824D3D7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525" y="1484313"/>
            <a:ext cx="11533188" cy="5184775"/>
          </a:xfrm>
        </p:spPr>
        <p:txBody>
          <a:bodyPr/>
          <a:lstStyle/>
          <a:p>
            <a:pPr marL="0" indent="0">
              <a:buFontTx/>
              <a:buNone/>
              <a:defRPr/>
            </a:pPr>
            <a:endParaRPr lang="ru-RU" sz="1600" dirty="0"/>
          </a:p>
          <a:p>
            <a:pPr marL="0" indent="0">
              <a:buFontTx/>
              <a:buNone/>
              <a:defRPr/>
            </a:pPr>
            <a:r>
              <a:rPr lang="ru-RU" sz="1800" dirty="0">
                <a:solidFill>
                  <a:schemeClr val="tx2"/>
                </a:solidFill>
              </a:rPr>
              <a:t>Карточка «1С:Университет ПРОФ» </a:t>
            </a:r>
            <a:r>
              <a:rPr lang="ru-RU" sz="1800" dirty="0">
                <a:solidFill>
                  <a:schemeClr val="tx2"/>
                </a:solidFill>
                <a:hlinkClick r:id="rId3"/>
              </a:rPr>
              <a:t>http://solutions.1c.ru/catalog/university-prof</a:t>
            </a:r>
            <a:endParaRPr lang="ru-RU" sz="1800" dirty="0">
              <a:solidFill>
                <a:schemeClr val="tx2"/>
              </a:solidFill>
            </a:endParaRPr>
          </a:p>
          <a:p>
            <a:pPr marL="0" indent="0">
              <a:spcBef>
                <a:spcPts val="1524"/>
              </a:spcBef>
              <a:buFontTx/>
              <a:buNone/>
              <a:defRPr/>
            </a:pPr>
            <a:r>
              <a:rPr lang="ru-RU" altLang="ru-RU" sz="1800" dirty="0">
                <a:solidFill>
                  <a:schemeClr val="tx2"/>
                </a:solidFill>
              </a:rPr>
              <a:t>Приобретение </a:t>
            </a:r>
            <a:r>
              <a:rPr lang="ru-RU" sz="1800" dirty="0">
                <a:solidFill>
                  <a:schemeClr val="tx2"/>
                </a:solidFill>
              </a:rPr>
              <a:t>«1С:Университет ПРОФ» </a:t>
            </a:r>
            <a:r>
              <a:rPr lang="ru-RU" altLang="ru-RU" sz="1800" dirty="0">
                <a:solidFill>
                  <a:schemeClr val="tx2"/>
                </a:solidFill>
                <a:hlinkClick r:id="rId4"/>
              </a:rPr>
              <a:t>https://solutions.1c.ru/catalog/university-prof/buy</a:t>
            </a:r>
            <a:endParaRPr lang="ru-RU" sz="1800" dirty="0"/>
          </a:p>
          <a:p>
            <a:pPr marL="0" indent="0">
              <a:spcBef>
                <a:spcPts val="1524"/>
              </a:spcBef>
              <a:buFontTx/>
              <a:buNone/>
              <a:defRPr/>
            </a:pPr>
            <a:r>
              <a:rPr lang="ru-RU" altLang="ru-RU" sz="1800" dirty="0">
                <a:solidFill>
                  <a:schemeClr val="tx2"/>
                </a:solidFill>
              </a:rPr>
              <a:t>Демоверсия </a:t>
            </a:r>
            <a:r>
              <a:rPr lang="en-US" altLang="ru-RU" sz="1800" dirty="0">
                <a:solidFill>
                  <a:schemeClr val="tx2"/>
                </a:solidFill>
                <a:hlinkClick r:id="rId5"/>
              </a:rPr>
              <a:t>https://demo.solutions.1c.ru/portal/index.php?kod=UniversityPROF&amp;type=1</a:t>
            </a:r>
            <a:endParaRPr lang="ru-RU" altLang="ru-RU" sz="1800" dirty="0">
              <a:solidFill>
                <a:schemeClr val="tx2"/>
              </a:solidFill>
            </a:endParaRPr>
          </a:p>
          <a:p>
            <a:pPr marL="0" indent="0">
              <a:spcBef>
                <a:spcPts val="1524"/>
              </a:spcBef>
              <a:buFontTx/>
              <a:buNone/>
              <a:defRPr/>
            </a:pPr>
            <a:r>
              <a:rPr lang="ru-RU" sz="1800" dirty="0"/>
              <a:t>Презентации, записи вебинаров, перечень вузов, в которых внедрен/внедряется «1С:Университет ПРОФ», ответы на часто задаваемые вопросы: </a:t>
            </a:r>
            <a:r>
              <a:rPr lang="ru-RU" sz="1800" dirty="0">
                <a:hlinkClick r:id="rId6"/>
              </a:rPr>
              <a:t>http://www.sgu-infocom.ru</a:t>
            </a:r>
            <a:endParaRPr lang="ru-RU" sz="1800" dirty="0"/>
          </a:p>
          <a:p>
            <a:pPr marL="0" indent="0">
              <a:spcBef>
                <a:spcPts val="1524"/>
              </a:spcBef>
              <a:buFontTx/>
              <a:buNone/>
              <a:defRPr/>
            </a:pPr>
            <a:r>
              <a:rPr lang="ru-RU" altLang="ru-RU" sz="1800" dirty="0">
                <a:solidFill>
                  <a:schemeClr val="tx2"/>
                </a:solidFill>
              </a:rPr>
              <a:t>Профильные чаты для обмена опытом с партнерами и вузами по </a:t>
            </a:r>
            <a:r>
              <a:rPr lang="ru-RU" sz="1800" dirty="0"/>
              <a:t>«1С:Университет ПРОФ» </a:t>
            </a:r>
            <a:r>
              <a:rPr lang="ru-RU" altLang="ru-RU" sz="1800" dirty="0">
                <a:hlinkClick r:id="rId7"/>
              </a:rPr>
              <a:t>https://t.me/News1CUniver</a:t>
            </a:r>
            <a:r>
              <a:rPr lang="ru-RU" altLang="ru-RU" sz="1800" dirty="0"/>
              <a:t>  </a:t>
            </a:r>
            <a:r>
              <a:rPr lang="ru-RU" altLang="ru-RU" sz="1800" dirty="0">
                <a:hlinkClick r:id="rId8"/>
              </a:rPr>
              <a:t>https://t.me/chat1cUniver</a:t>
            </a:r>
            <a:r>
              <a:rPr lang="ru-RU" altLang="ru-RU" sz="1800" dirty="0"/>
              <a:t> </a:t>
            </a:r>
            <a:r>
              <a:rPr lang="ru-RU" altLang="ru-RU" sz="1800" dirty="0">
                <a:hlinkClick r:id="rId9"/>
              </a:rPr>
              <a:t>https://t.me/superservicesuniversity</a:t>
            </a:r>
            <a:endParaRPr lang="ru-RU" altLang="ru-RU" sz="1800" dirty="0"/>
          </a:p>
          <a:p>
            <a:pPr>
              <a:buFont typeface="Arial" panose="020B0604020202020204" pitchFamily="34" charset="0"/>
              <a:buChar char="•"/>
              <a:defRPr/>
            </a:pPr>
            <a:endParaRPr lang="ru-RU" sz="1800" b="1" dirty="0"/>
          </a:p>
          <a:p>
            <a:pPr marL="0" indent="0">
              <a:buFontTx/>
              <a:buNone/>
              <a:defRPr/>
            </a:pPr>
            <a:r>
              <a:rPr lang="ru-RU" sz="1800" dirty="0"/>
              <a:t>Руководство пользователя «1С:Университет ПРОФ» </a:t>
            </a:r>
            <a:r>
              <a:rPr lang="en-US" sz="1800" dirty="0">
                <a:hlinkClick r:id="rId10"/>
              </a:rPr>
              <a:t>https://releases.1c.ru/project/SGU_UniversityPROF_2_2</a:t>
            </a:r>
            <a:endParaRPr lang="ru-RU" sz="1800" dirty="0"/>
          </a:p>
          <a:p>
            <a:pPr marL="0" indent="0">
              <a:buFontTx/>
              <a:buNone/>
              <a:defRPr/>
            </a:pPr>
            <a:endParaRPr lang="ru-RU" sz="1800" dirty="0"/>
          </a:p>
          <a:p>
            <a:pPr marL="0" indent="0">
              <a:buFontTx/>
              <a:buNone/>
              <a:defRPr/>
            </a:pPr>
            <a:r>
              <a:rPr lang="ru-RU" sz="1800" dirty="0"/>
              <a:t>Ответы на часто задаваемые вопросы </a:t>
            </a:r>
            <a:r>
              <a:rPr lang="en-US" sz="1800" dirty="0">
                <a:hlinkClick r:id="rId11"/>
              </a:rPr>
              <a:t>https://sgu-infocom.ru/support/faq/</a:t>
            </a:r>
            <a:r>
              <a:rPr lang="ru-RU" sz="1800" dirty="0"/>
              <a:t> </a:t>
            </a:r>
          </a:p>
          <a:p>
            <a:pPr lvl="1">
              <a:spcBef>
                <a:spcPct val="0"/>
              </a:spcBef>
              <a:spcAft>
                <a:spcPts val="600"/>
              </a:spcAft>
              <a:buClr>
                <a:srgbClr val="008000"/>
              </a:buClr>
              <a:buFont typeface="Wingdings" panose="05000000000000000000" pitchFamily="2" charset="2"/>
              <a:buChar char="ü"/>
              <a:defRPr/>
            </a:pPr>
            <a:endParaRPr lang="ru-RU" altLang="ru-RU" sz="2000" dirty="0">
              <a:solidFill>
                <a:schemeClr val="tx2"/>
              </a:solidFill>
            </a:endParaRPr>
          </a:p>
          <a:p>
            <a:pPr marL="0" indent="0">
              <a:spcBef>
                <a:spcPts val="1524"/>
              </a:spcBef>
              <a:buFontTx/>
              <a:buNone/>
              <a:defRPr/>
            </a:pPr>
            <a:endParaRPr lang="ru-RU" altLang="ru-RU" sz="1800" dirty="0">
              <a:solidFill>
                <a:schemeClr val="tx2"/>
              </a:solidFill>
            </a:endParaRPr>
          </a:p>
          <a:p>
            <a:pPr marL="0" indent="0">
              <a:spcBef>
                <a:spcPts val="1524"/>
              </a:spcBef>
              <a:buFontTx/>
              <a:buNone/>
              <a:defRPr/>
            </a:pPr>
            <a:endParaRPr lang="ru-RU" sz="1800" dirty="0"/>
          </a:p>
          <a:p>
            <a:pPr>
              <a:defRPr/>
            </a:pPr>
            <a:endParaRPr lang="ru-RU" dirty="0"/>
          </a:p>
        </p:txBody>
      </p:sp>
      <p:sp>
        <p:nvSpPr>
          <p:cNvPr id="17413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446338" y="115888"/>
            <a:ext cx="9350375" cy="1081087"/>
          </a:xfrm>
        </p:spPr>
        <p:txBody>
          <a:bodyPr/>
          <a:lstStyle/>
          <a:p>
            <a:r>
              <a:rPr lang="ru-RU" altLang="ru-RU" b="1" dirty="0">
                <a:latin typeface="Futura PT Demi" pitchFamily="34" charset="-52"/>
              </a:rPr>
              <a:t>Информационные материалы по </a:t>
            </a:r>
            <a:br>
              <a:rPr lang="ru-RU" altLang="ru-RU" b="1" dirty="0">
                <a:latin typeface="Futura PT Demi" pitchFamily="34" charset="-52"/>
              </a:rPr>
            </a:br>
            <a:r>
              <a:rPr lang="ru-RU" altLang="ru-RU" b="1" dirty="0">
                <a:latin typeface="Futura PT Demi" pitchFamily="34" charset="-52"/>
              </a:rPr>
              <a:t>«1С:Университет ПРОФ»</a:t>
            </a:r>
          </a:p>
        </p:txBody>
      </p:sp>
      <p:pic>
        <p:nvPicPr>
          <p:cNvPr id="6" name="Рисунок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563" y="403225"/>
            <a:ext cx="811212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11641138" y="6453188"/>
            <a:ext cx="5508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ru-RU" altLang="ru-RU" sz="1800" dirty="0">
                <a:latin typeface="Arial" panose="020B0604020202020204" pitchFamily="34" charset="0"/>
              </a:rPr>
              <a:t>58</a:t>
            </a:r>
          </a:p>
        </p:txBody>
      </p:sp>
    </p:spTree>
    <p:extLst>
      <p:ext uri="{BB962C8B-B14F-4D97-AF65-F5344CB8AC3E}">
        <p14:creationId xmlns:p14="http://schemas.microsoft.com/office/powerpoint/2010/main" val="114859022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 2"/>
          <p:cNvSpPr>
            <a:spLocks noGrp="1"/>
          </p:cNvSpPr>
          <p:nvPr/>
        </p:nvSpPr>
        <p:spPr bwMode="auto">
          <a:xfrm>
            <a:off x="2152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>
              <a:latin typeface="Futura PT Book" charset="-52"/>
            </a:endParaRPr>
          </a:p>
        </p:txBody>
      </p:sp>
      <p:sp>
        <p:nvSpPr>
          <p:cNvPr id="51203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1833563" y="471488"/>
            <a:ext cx="8523287" cy="720725"/>
          </a:xfrm>
        </p:spPr>
        <p:txBody>
          <a:bodyPr/>
          <a:lstStyle/>
          <a:p>
            <a:pPr algn="ctr"/>
            <a:r>
              <a:rPr lang="ru-RU" altLang="ru-RU" sz="4000" b="1">
                <a:latin typeface="Futura PT Demi" pitchFamily="34" charset="-52"/>
              </a:rPr>
              <a:t>СПАСИБО ЗА ВНИМАНИЕ!</a:t>
            </a:r>
          </a:p>
        </p:txBody>
      </p:sp>
      <p:pic>
        <p:nvPicPr>
          <p:cNvPr id="51204" name="Picture 4" descr="http://qrcoder.ru/code/?http%3A%2F%2Fsolutions.1c.ru%2Fcatalog%2Funiversity-prof&amp;6&amp;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350" y="1588245"/>
            <a:ext cx="1692275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5" name="Picture 8" descr="http://qrcoder.ru/code/?http%3A%2F%2Fsgu-infocom.ru&amp;6&amp;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4959" y="3676553"/>
            <a:ext cx="1696665" cy="169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Текст 2">
            <a:extLst/>
          </p:cNvPr>
          <p:cNvSpPr txBox="1">
            <a:spLocks/>
          </p:cNvSpPr>
          <p:nvPr/>
        </p:nvSpPr>
        <p:spPr bwMode="auto">
          <a:xfrm>
            <a:off x="957263" y="1585913"/>
            <a:ext cx="8234362" cy="486727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702020204020303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702020204020303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702020204020303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702020204020303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ru-RU" altLang="ru-RU" sz="1800" kern="0" dirty="0"/>
              <a:t>ФИРМА «1С» </a:t>
            </a:r>
          </a:p>
          <a:p>
            <a:pPr marL="0" indent="0">
              <a:buFontTx/>
              <a:buNone/>
              <a:defRPr/>
            </a:pPr>
            <a:r>
              <a:rPr lang="ru-RU" altLang="ru-RU" sz="1600" kern="0" dirty="0" err="1"/>
              <a:t>web</a:t>
            </a:r>
            <a:r>
              <a:rPr lang="ru-RU" altLang="ru-RU" sz="1600" kern="0" dirty="0"/>
              <a:t>: </a:t>
            </a:r>
            <a:r>
              <a:rPr lang="ru-RU" altLang="ru-RU" sz="1600" kern="0" dirty="0">
                <a:hlinkClick r:id="rId5"/>
              </a:rPr>
              <a:t>http://solutions.1c.ru/catalog/university-prof</a:t>
            </a:r>
            <a:endParaRPr lang="ru-RU" altLang="ru-RU" sz="1600" kern="0" dirty="0"/>
          </a:p>
          <a:p>
            <a:pPr marL="0" indent="0">
              <a:buFontTx/>
              <a:buNone/>
              <a:defRPr/>
            </a:pPr>
            <a:r>
              <a:rPr lang="ru-RU" altLang="ru-RU" sz="1600" kern="0" dirty="0" err="1"/>
              <a:t>web</a:t>
            </a:r>
            <a:r>
              <a:rPr lang="ru-RU" altLang="ru-RU" sz="1600" kern="0" dirty="0"/>
              <a:t>: </a:t>
            </a:r>
            <a:r>
              <a:rPr lang="ru-RU" altLang="ru-RU" sz="1600" kern="0" dirty="0">
                <a:hlinkClick r:id="rId6"/>
              </a:rPr>
              <a:t>http://solutions.1c.ru/catalog/university</a:t>
            </a:r>
            <a:endParaRPr lang="ru-RU" altLang="ru-RU" sz="1600" kern="0" dirty="0"/>
          </a:p>
          <a:p>
            <a:pPr marL="0" indent="0">
              <a:buFontTx/>
              <a:buNone/>
              <a:defRPr/>
            </a:pPr>
            <a:r>
              <a:rPr lang="ru-RU" altLang="ru-RU" sz="1600" kern="0" dirty="0"/>
              <a:t>тел. +7 (495) 737-92-57</a:t>
            </a:r>
          </a:p>
          <a:p>
            <a:pPr marL="0" indent="0">
              <a:buFontTx/>
              <a:buNone/>
              <a:defRPr/>
            </a:pPr>
            <a:endParaRPr lang="ru-RU" altLang="ru-RU" sz="1800" kern="0" dirty="0"/>
          </a:p>
          <a:p>
            <a:pPr marL="0" indent="0">
              <a:buFontTx/>
              <a:buNone/>
              <a:defRPr/>
            </a:pPr>
            <a:r>
              <a:rPr lang="ru-RU" altLang="ru-RU" sz="1800" kern="0" dirty="0"/>
              <a:t>ООО «СГУ-</a:t>
            </a:r>
            <a:r>
              <a:rPr lang="ru-RU" altLang="ru-RU" sz="1800" kern="0" dirty="0" err="1"/>
              <a:t>Инфоком</a:t>
            </a:r>
            <a:r>
              <a:rPr lang="ru-RU" altLang="ru-RU" sz="1800" kern="0" dirty="0"/>
              <a:t>»</a:t>
            </a:r>
          </a:p>
          <a:p>
            <a:pPr marL="0" indent="0">
              <a:buFontTx/>
              <a:buNone/>
              <a:defRPr/>
            </a:pPr>
            <a:r>
              <a:rPr lang="ru-RU" altLang="ru-RU" sz="1800" kern="0" dirty="0"/>
              <a:t>Линия консультационной поддержки:</a:t>
            </a:r>
          </a:p>
          <a:p>
            <a:pPr marL="0" indent="0">
              <a:buFontTx/>
              <a:buNone/>
              <a:defRPr/>
            </a:pPr>
            <a:r>
              <a:rPr lang="ru-RU" altLang="ru-RU" sz="1600" kern="0" dirty="0" err="1"/>
              <a:t>web</a:t>
            </a:r>
            <a:r>
              <a:rPr lang="ru-RU" altLang="ru-RU" sz="1600" kern="0" dirty="0"/>
              <a:t>: </a:t>
            </a:r>
            <a:r>
              <a:rPr lang="ru-RU" altLang="ru-RU" sz="1600" kern="0" dirty="0">
                <a:hlinkClick r:id="rId7"/>
              </a:rPr>
              <a:t>http://sgu-infocom.ru</a:t>
            </a:r>
            <a:endParaRPr lang="ru-RU" altLang="ru-RU" sz="1600" kern="0" dirty="0"/>
          </a:p>
          <a:p>
            <a:pPr marL="0" indent="0">
              <a:buFontTx/>
              <a:buNone/>
              <a:defRPr/>
            </a:pPr>
            <a:r>
              <a:rPr lang="ru-RU" altLang="ru-RU" sz="1600" kern="0" dirty="0"/>
              <a:t>e-mail: </a:t>
            </a:r>
            <a:r>
              <a:rPr lang="ru-RU" altLang="ru-RU" sz="1600" kern="0" dirty="0">
                <a:hlinkClick r:id="rId8"/>
              </a:rPr>
              <a:t>1с@sgu-infocom.ru</a:t>
            </a:r>
            <a:br>
              <a:rPr lang="ru-RU" altLang="ru-RU" sz="1600" kern="0" dirty="0"/>
            </a:br>
            <a:r>
              <a:rPr lang="ru-RU" altLang="ru-RU" sz="1600" kern="0" dirty="0"/>
              <a:t>1С-Коннект: </a:t>
            </a:r>
            <a:r>
              <a:rPr lang="ru-RU" altLang="ru-RU" sz="1600" kern="0" dirty="0">
                <a:hlinkClick r:id="rId9"/>
              </a:rPr>
              <a:t>ЛК Отраслевые решения линейки 1С:Университет</a:t>
            </a:r>
            <a:endParaRPr lang="ru-RU" altLang="ru-RU" sz="1600" kern="0" dirty="0"/>
          </a:p>
          <a:p>
            <a:pPr marL="0" indent="0">
              <a:buFontTx/>
              <a:buNone/>
              <a:defRPr/>
            </a:pPr>
            <a:r>
              <a:rPr lang="ru-RU" altLang="ru-RU" sz="1600" kern="0" dirty="0"/>
              <a:t>тел. +7 (499) 700-00-65</a:t>
            </a:r>
          </a:p>
          <a:p>
            <a:pPr marL="0" indent="0">
              <a:buFontTx/>
              <a:buNone/>
              <a:defRPr/>
            </a:pPr>
            <a:endParaRPr lang="ru-RU" altLang="ru-RU" sz="1400" kern="0" dirty="0"/>
          </a:p>
          <a:p>
            <a:pPr marL="0" indent="0">
              <a:buFontTx/>
              <a:buNone/>
              <a:defRPr/>
            </a:pPr>
            <a:r>
              <a:rPr lang="ru-RU" altLang="ru-RU" sz="1800" kern="0" dirty="0"/>
              <a:t>Отдел индивидуального сервисного сопровождения:</a:t>
            </a:r>
          </a:p>
          <a:p>
            <a:pPr marL="0" indent="0">
              <a:buFontTx/>
              <a:buNone/>
              <a:defRPr/>
            </a:pPr>
            <a:r>
              <a:rPr lang="ru-RU" altLang="ru-RU" sz="1600" kern="0" dirty="0"/>
              <a:t>e-</a:t>
            </a:r>
            <a:r>
              <a:rPr lang="ru-RU" altLang="ru-RU" sz="1600" kern="0" dirty="0" err="1"/>
              <a:t>mail</a:t>
            </a:r>
            <a:r>
              <a:rPr lang="ru-RU" altLang="ru-RU" sz="1600" kern="0" dirty="0"/>
              <a:t>: </a:t>
            </a:r>
            <a:r>
              <a:rPr lang="ru-RU" altLang="ru-RU" sz="1600" kern="0" dirty="0">
                <a:hlinkClick r:id="rId10"/>
              </a:rPr>
              <a:t>1с</a:t>
            </a:r>
            <a:r>
              <a:rPr lang="en-US" altLang="ru-RU" sz="1600" kern="0" dirty="0">
                <a:hlinkClick r:id="rId10"/>
              </a:rPr>
              <a:t>sales</a:t>
            </a:r>
            <a:r>
              <a:rPr lang="ru-RU" altLang="ru-RU" sz="1600" kern="0" dirty="0">
                <a:hlinkClick r:id="rId10"/>
              </a:rPr>
              <a:t>@</a:t>
            </a:r>
            <a:r>
              <a:rPr lang="ru-RU" altLang="ru-RU" sz="1600" kern="0" dirty="0" err="1">
                <a:hlinkClick r:id="rId10"/>
              </a:rPr>
              <a:t>infocom</a:t>
            </a:r>
            <a:r>
              <a:rPr lang="en-US" altLang="ru-RU" sz="1600" kern="0" dirty="0">
                <a:hlinkClick r:id="rId10"/>
              </a:rPr>
              <a:t>-s</a:t>
            </a:r>
            <a:r>
              <a:rPr lang="ru-RU" altLang="ru-RU" sz="1600" kern="0" dirty="0">
                <a:hlinkClick r:id="rId10"/>
              </a:rPr>
              <a:t>.ru</a:t>
            </a:r>
            <a:br>
              <a:rPr lang="ru-RU" altLang="ru-RU" sz="1600" kern="0" dirty="0"/>
            </a:br>
            <a:r>
              <a:rPr lang="ru-RU" altLang="ru-RU" sz="1600" kern="0" dirty="0"/>
              <a:t>тел. +7 (499) 649-15-99</a:t>
            </a:r>
          </a:p>
          <a:p>
            <a:pPr marL="0" indent="0">
              <a:buFontTx/>
              <a:buNone/>
              <a:defRPr/>
            </a:pPr>
            <a:endParaRPr lang="ru-RU" altLang="ru-RU" kern="0" dirty="0"/>
          </a:p>
          <a:p>
            <a:pPr marL="0" indent="0">
              <a:buFontTx/>
              <a:buNone/>
              <a:defRPr/>
            </a:pPr>
            <a:endParaRPr lang="ru-RU" altLang="ru-RU" kern="0" dirty="0"/>
          </a:p>
          <a:p>
            <a:pPr marL="0" indent="0">
              <a:buFontTx/>
              <a:buNone/>
              <a:defRPr/>
            </a:pPr>
            <a:endParaRPr lang="ru-RU" altLang="ru-RU" kern="0" dirty="0"/>
          </a:p>
        </p:txBody>
      </p:sp>
      <p:sp>
        <p:nvSpPr>
          <p:cNvPr id="51207" name="TextBox 7"/>
          <p:cNvSpPr txBox="1">
            <a:spLocks noChangeArrowheads="1"/>
          </p:cNvSpPr>
          <p:nvPr/>
        </p:nvSpPr>
        <p:spPr bwMode="auto">
          <a:xfrm>
            <a:off x="11641138" y="6453188"/>
            <a:ext cx="5508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ru-RU" altLang="ru-RU" sz="1800" dirty="0">
                <a:latin typeface="Arial" panose="020B0604020202020204" pitchFamily="34" charset="0"/>
              </a:rPr>
              <a:t>59</a:t>
            </a:r>
          </a:p>
        </p:txBody>
      </p:sp>
      <p:pic>
        <p:nvPicPr>
          <p:cNvPr id="8" name="Рисунок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563" y="403225"/>
            <a:ext cx="811212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563" y="403225"/>
            <a:ext cx="811212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1">
            <a:extLst/>
          </p:cNvPr>
          <p:cNvSpPr txBox="1">
            <a:spLocks/>
          </p:cNvSpPr>
          <p:nvPr/>
        </p:nvSpPr>
        <p:spPr bwMode="auto">
          <a:xfrm>
            <a:off x="1992313" y="0"/>
            <a:ext cx="7488237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anose="020B0702020204020303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altLang="ru-RU" sz="2400" b="1" kern="0" dirty="0"/>
              <a:t>Новые релизы</a:t>
            </a:r>
          </a:p>
        </p:txBody>
      </p:sp>
      <p:sp>
        <p:nvSpPr>
          <p:cNvPr id="16391" name="TextBox 7"/>
          <p:cNvSpPr txBox="1">
            <a:spLocks noChangeArrowheads="1"/>
          </p:cNvSpPr>
          <p:nvPr/>
        </p:nvSpPr>
        <p:spPr bwMode="auto">
          <a:xfrm>
            <a:off x="11641138" y="6453188"/>
            <a:ext cx="5508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ru-RU" altLang="ru-RU" sz="1800" dirty="0">
                <a:latin typeface="Arial" panose="020B0604020202020204" pitchFamily="34" charset="0"/>
              </a:rPr>
              <a:t>6</a:t>
            </a: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3047510282"/>
              </p:ext>
            </p:extLst>
          </p:nvPr>
        </p:nvGraphicFramePr>
        <p:xfrm>
          <a:off x="1739987" y="1276989"/>
          <a:ext cx="799288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09303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563" y="403225"/>
            <a:ext cx="811212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1">
            <a:extLst/>
          </p:cNvPr>
          <p:cNvSpPr txBox="1">
            <a:spLocks/>
          </p:cNvSpPr>
          <p:nvPr/>
        </p:nvSpPr>
        <p:spPr bwMode="auto">
          <a:xfrm>
            <a:off x="1992313" y="0"/>
            <a:ext cx="7920111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anose="020B0702020204020303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altLang="ru-RU" sz="2400" b="1" kern="0" dirty="0"/>
              <a:t>Основные изменения в релизе </a:t>
            </a:r>
          </a:p>
          <a:p>
            <a:pPr>
              <a:defRPr/>
            </a:pPr>
            <a:r>
              <a:rPr lang="ru-RU" altLang="ru-RU" sz="2400" b="1" kern="0" dirty="0"/>
              <a:t>1С:Университет ПРОФ 2.2.13.4</a:t>
            </a:r>
          </a:p>
        </p:txBody>
      </p:sp>
      <p:sp>
        <p:nvSpPr>
          <p:cNvPr id="16391" name="TextBox 7"/>
          <p:cNvSpPr txBox="1">
            <a:spLocks noChangeArrowheads="1"/>
          </p:cNvSpPr>
          <p:nvPr/>
        </p:nvSpPr>
        <p:spPr bwMode="auto">
          <a:xfrm>
            <a:off x="11641138" y="6453188"/>
            <a:ext cx="5508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ru-RU" altLang="ru-RU" sz="1800" dirty="0">
                <a:latin typeface="Arial" panose="020B0604020202020204" pitchFamily="34" charset="0"/>
              </a:rPr>
              <a:t>7</a:t>
            </a:r>
          </a:p>
        </p:txBody>
      </p:sp>
      <p:sp>
        <p:nvSpPr>
          <p:cNvPr id="7" name="Объект 2">
            <a:extLst/>
          </p:cNvPr>
          <p:cNvSpPr>
            <a:spLocks noGrp="1"/>
          </p:cNvSpPr>
          <p:nvPr>
            <p:ph idx="1"/>
          </p:nvPr>
        </p:nvSpPr>
        <p:spPr>
          <a:xfrm>
            <a:off x="250825" y="1484313"/>
            <a:ext cx="11941175" cy="5184775"/>
          </a:xfrm>
        </p:spPr>
        <p:txBody>
          <a:bodyPr/>
          <a:lstStyle/>
          <a:p>
            <a:pPr>
              <a:buClr>
                <a:srgbClr val="CC3300"/>
              </a:buClr>
              <a:defRPr/>
            </a:pPr>
            <a:r>
              <a:rPr lang="ru-RU" sz="1800" b="1" dirty="0"/>
              <a:t>Реализован переход на версию технологической платформы 1С:Предприятие 8.3.24.1667.</a:t>
            </a:r>
          </a:p>
          <a:p>
            <a:pPr>
              <a:buClr>
                <a:srgbClr val="CC3300"/>
              </a:buClr>
              <a:defRPr/>
            </a:pPr>
            <a:r>
              <a:rPr lang="ru-RU" sz="1800" b="1" dirty="0"/>
              <a:t>Реализована поддержка модульных дисциплин по выбору при составлении учебных планов.</a:t>
            </a:r>
          </a:p>
          <a:p>
            <a:pPr>
              <a:buClr>
                <a:srgbClr val="CC3300"/>
              </a:buClr>
              <a:defRPr/>
            </a:pPr>
            <a:r>
              <a:rPr lang="ru-RU" sz="1800" b="1" dirty="0"/>
              <a:t>Реализован механизм взаимодействия с Единым реестром цифровых документов об образовании (ЕР ЦДО) для участия в эксперименте по взаимодействию с </a:t>
            </a:r>
            <a:r>
              <a:rPr lang="ru-RU" sz="1800" b="1" dirty="0" err="1"/>
              <a:t>суперсервисом</a:t>
            </a:r>
            <a:r>
              <a:rPr lang="ru-RU" sz="1800" b="1" dirty="0"/>
              <a:t> «Цифровые документы об образовании онлайн». </a:t>
            </a:r>
          </a:p>
          <a:p>
            <a:pPr>
              <a:buClr>
                <a:srgbClr val="CC3300"/>
              </a:buClr>
              <a:defRPr/>
            </a:pPr>
            <a:r>
              <a:rPr lang="ru-RU" sz="1800" b="1" dirty="0"/>
              <a:t>Обновлен файл шаблона MS </a:t>
            </a:r>
            <a:r>
              <a:rPr lang="ru-RU" sz="1800" b="1" dirty="0" err="1"/>
              <a:t>Excel</a:t>
            </a:r>
            <a:r>
              <a:rPr lang="ru-RU" sz="1800" b="1" dirty="0"/>
              <a:t> выгрузки дипломов в Федеральный реестр документов об образовании и (или) квалификации, документов об обучении (ФРДО) согласно изменениям в спецификации ФРДО от 21.08.2024.</a:t>
            </a:r>
          </a:p>
          <a:p>
            <a:pPr>
              <a:buClr>
                <a:srgbClr val="CC3300"/>
              </a:buClr>
              <a:defRPr/>
            </a:pPr>
            <a:r>
              <a:rPr lang="ru-RU" sz="1800" dirty="0"/>
              <a:t>Актуализирован отчет «ГЗГУ» (письмо МН-5/18229 от 31.07.2024 г.).</a:t>
            </a:r>
          </a:p>
          <a:p>
            <a:pPr>
              <a:buClr>
                <a:srgbClr val="CC3300"/>
              </a:buClr>
              <a:defRPr/>
            </a:pPr>
            <a:r>
              <a:rPr lang="ru-RU" sz="1800" dirty="0"/>
              <a:t>Актуализирован механизм взаимодействия с ФИС ГИА и приема в части выгрузки целевого приема согласно текущим методическим указаниям ФИС ГИА и приема. </a:t>
            </a:r>
          </a:p>
          <a:p>
            <a:pPr>
              <a:buClr>
                <a:srgbClr val="CC3300"/>
              </a:buClr>
              <a:defRPr/>
            </a:pPr>
            <a:r>
              <a:rPr lang="ru-RU" sz="1800" dirty="0"/>
              <a:t>Добавлен механизм автоматического сохранения анкеты поступающего и заявления поступающего при получении пакетов из Сервиса приема.</a:t>
            </a:r>
          </a:p>
          <a:p>
            <a:pPr>
              <a:buClr>
                <a:srgbClr val="CC3300"/>
              </a:buClr>
              <a:defRPr/>
            </a:pPr>
            <a:r>
              <a:rPr lang="ru-RU" sz="1800" dirty="0"/>
              <a:t>Актуализирован отчет «ВПО-1» (Приказ Росстата №419 от 18.09.2024 г.). </a:t>
            </a:r>
          </a:p>
        </p:txBody>
      </p:sp>
    </p:spTree>
    <p:extLst>
      <p:ext uri="{BB962C8B-B14F-4D97-AF65-F5344CB8AC3E}">
        <p14:creationId xmlns:p14="http://schemas.microsoft.com/office/powerpoint/2010/main" val="8317088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563" y="403225"/>
            <a:ext cx="811212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1">
            <a:extLst/>
          </p:cNvPr>
          <p:cNvSpPr txBox="1">
            <a:spLocks/>
          </p:cNvSpPr>
          <p:nvPr/>
        </p:nvSpPr>
        <p:spPr bwMode="auto">
          <a:xfrm>
            <a:off x="1992313" y="0"/>
            <a:ext cx="7920111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anose="020B0702020204020303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altLang="ru-RU" sz="2400" b="1" kern="0" dirty="0"/>
              <a:t>Основные изменения в релизе </a:t>
            </a:r>
          </a:p>
          <a:p>
            <a:pPr>
              <a:defRPr/>
            </a:pPr>
            <a:r>
              <a:rPr lang="ru-RU" altLang="ru-RU" sz="2400" b="1" kern="0" dirty="0"/>
              <a:t>1С:Университет ПРОФ 2.2.13.4</a:t>
            </a:r>
          </a:p>
        </p:txBody>
      </p:sp>
      <p:sp>
        <p:nvSpPr>
          <p:cNvPr id="16391" name="TextBox 7"/>
          <p:cNvSpPr txBox="1">
            <a:spLocks noChangeArrowheads="1"/>
          </p:cNvSpPr>
          <p:nvPr/>
        </p:nvSpPr>
        <p:spPr bwMode="auto">
          <a:xfrm>
            <a:off x="11641138" y="6453188"/>
            <a:ext cx="5508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ru-RU" altLang="ru-RU" sz="1800" dirty="0"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7" name="Объект 2">
            <a:extLst/>
          </p:cNvPr>
          <p:cNvSpPr>
            <a:spLocks noGrp="1"/>
          </p:cNvSpPr>
          <p:nvPr>
            <p:ph idx="1"/>
          </p:nvPr>
        </p:nvSpPr>
        <p:spPr>
          <a:xfrm>
            <a:off x="250825" y="1484313"/>
            <a:ext cx="11605815" cy="5184775"/>
          </a:xfrm>
        </p:spPr>
        <p:txBody>
          <a:bodyPr/>
          <a:lstStyle/>
          <a:p>
            <a:pPr>
              <a:defRPr/>
            </a:pPr>
            <a:r>
              <a:rPr lang="ru-RU" sz="2400" dirty="0"/>
              <a:t>Усовершенствованы механизмы взаимодействия с Сервисом приема:</a:t>
            </a:r>
          </a:p>
          <a:p>
            <a:pPr lvl="1">
              <a:defRPr/>
            </a:pPr>
            <a:r>
              <a:rPr lang="ru-RU" sz="2000" dirty="0"/>
              <a:t>Добавлен механизм автоматического сохранения анкеты поступающего и заявления поступающего при получении пакетов из Сервиса приема.</a:t>
            </a:r>
          </a:p>
          <a:p>
            <a:pPr lvl="1"/>
            <a:r>
              <a:rPr lang="ru-RU" sz="2000" dirty="0"/>
              <a:t>Добавлен механизм удаления из информационной базы объектов, полученных из Сервиса приема.</a:t>
            </a:r>
          </a:p>
          <a:p>
            <a:pPr lvl="1"/>
            <a:r>
              <a:rPr lang="ru-RU" sz="2000" dirty="0"/>
              <a:t>Добавлено автоматическое обновление сессионного ключа при отправке служебных запросов в Сервис приема.</a:t>
            </a:r>
          </a:p>
          <a:p>
            <a:pPr lvl="1"/>
            <a:r>
              <a:rPr lang="ru-RU" sz="2000" dirty="0"/>
              <a:t>Добавлен механизм отправки данных в Сервис приема при возникновении неблокирующих ошибок.</a:t>
            </a:r>
          </a:p>
          <a:p>
            <a:pPr lvl="1"/>
            <a:r>
              <a:rPr lang="ru-RU" sz="2000" dirty="0"/>
              <a:t>В список пакетов Сервиса приема добавлено отображение факта отправки запросов на получение файлов.</a:t>
            </a:r>
          </a:p>
          <a:p>
            <a:pPr lvl="1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7534427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/>
          </p:cNvPr>
          <p:cNvSpPr txBox="1">
            <a:spLocks/>
          </p:cNvSpPr>
          <p:nvPr/>
        </p:nvSpPr>
        <p:spPr bwMode="auto">
          <a:xfrm>
            <a:off x="1992313" y="0"/>
            <a:ext cx="7920111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anose="020B0702020204020303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altLang="ru-RU" sz="2400" b="1" kern="0" dirty="0"/>
              <a:t>Основные изменения в релизе </a:t>
            </a:r>
          </a:p>
          <a:p>
            <a:pPr>
              <a:defRPr/>
            </a:pPr>
            <a:r>
              <a:rPr lang="ru-RU" altLang="ru-RU" sz="2400" b="1" kern="0" dirty="0"/>
              <a:t>1С:Университет ПРОФ 2.2.13.4</a:t>
            </a:r>
          </a:p>
        </p:txBody>
      </p:sp>
      <p:sp>
        <p:nvSpPr>
          <p:cNvPr id="6" name="Объект 2">
            <a:extLst/>
          </p:cNvPr>
          <p:cNvSpPr>
            <a:spLocks noGrp="1"/>
          </p:cNvSpPr>
          <p:nvPr>
            <p:ph idx="1"/>
          </p:nvPr>
        </p:nvSpPr>
        <p:spPr>
          <a:xfrm>
            <a:off x="250825" y="1484313"/>
            <a:ext cx="11941175" cy="5184775"/>
          </a:xfrm>
        </p:spPr>
        <p:txBody>
          <a:bodyPr/>
          <a:lstStyle/>
          <a:p>
            <a:pPr marL="457200" lvl="1" indent="0">
              <a:buNone/>
            </a:pPr>
            <a:endParaRPr lang="ru-RU" sz="1600" dirty="0"/>
          </a:p>
          <a:p>
            <a:pPr lvl="1"/>
            <a:r>
              <a:rPr lang="ru-RU" sz="2000" dirty="0"/>
              <a:t>Обновлена Библиотека стандартных подсистем до версии 3.1.10.277.</a:t>
            </a:r>
          </a:p>
          <a:p>
            <a:pPr lvl="1"/>
            <a:r>
              <a:rPr lang="ru-RU" sz="2000" dirty="0"/>
              <a:t>Обновлена Библиотека интернет-поддержки пользователей до версии 2.7.4.13.</a:t>
            </a:r>
          </a:p>
          <a:p>
            <a:pPr lvl="1"/>
            <a:r>
              <a:rPr lang="ru-RU" sz="2000" dirty="0"/>
              <a:t>Обновлена Библиотека интеграции с 1С:Документооборотом до версии 3.0.2.7.</a:t>
            </a:r>
          </a:p>
          <a:p>
            <a:pPr lvl="1"/>
            <a:r>
              <a:rPr lang="ru-RU" sz="2000" dirty="0"/>
              <a:t>Обновлена Библиотека подключаемого оборудования до версии 3.2.4.11.</a:t>
            </a:r>
          </a:p>
          <a:p>
            <a:pPr lvl="1"/>
            <a:r>
              <a:rPr lang="ru-RU" sz="2000" dirty="0"/>
              <a:t>Выполнена оптимизация ряда запросов для информационных баз, развернутых на </a:t>
            </a:r>
            <a:r>
              <a:rPr lang="ru-RU" sz="2000" dirty="0" err="1"/>
              <a:t>PostgreSQL</a:t>
            </a:r>
            <a:r>
              <a:rPr lang="ru-RU" sz="2000" dirty="0"/>
              <a:t>.</a:t>
            </a:r>
          </a:p>
          <a:p>
            <a:pPr lvl="1"/>
            <a:r>
              <a:rPr lang="ru-RU" sz="2000" dirty="0"/>
              <a:t>Обновлены правила обмена с «1С:Зарплата и кадры государственного учреждения, редакция 3» и «1С:Зарплата и управление персоналом, редакция 3». Поддерживается обмен с «1С:Зарплата и кадры государственного учреждения, редакция 3» версии 3.1.30.35 и «1С:Зарплата и управление персоналом, редакция 3» версии 3.1.30.35.</a:t>
            </a:r>
          </a:p>
          <a:p>
            <a:pPr marL="0" indent="0">
              <a:buClrTx/>
              <a:buNone/>
              <a:defRPr/>
            </a:pPr>
            <a:endParaRPr lang="ru-RU" sz="18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563" y="403225"/>
            <a:ext cx="811212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1641138" y="6453188"/>
            <a:ext cx="5508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ru-RU" altLang="ru-RU" sz="1800" dirty="0">
                <a:latin typeface="Arial" panose="020B060402020202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569705122"/>
      </p:ext>
    </p:extLst>
  </p:cSld>
  <p:clrMapOvr>
    <a:masterClrMapping/>
  </p:clrMapOvr>
</p:sld>
</file>

<file path=ppt/theme/theme1.xml><?xml version="1.0" encoding="utf-8"?>
<a:theme xmlns:a="http://schemas.openxmlformats.org/drawingml/2006/main" name="Специальное оформление">
  <a:themeElements>
    <a:clrScheme name="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45504</TotalTime>
  <Words>2857</Words>
  <Application>Microsoft Office PowerPoint</Application>
  <PresentationFormat>Широкоэкранный</PresentationFormat>
  <Paragraphs>406</Paragraphs>
  <Slides>59</Slides>
  <Notes>32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59</vt:i4>
      </vt:variant>
    </vt:vector>
  </HeadingPairs>
  <TitlesOfParts>
    <vt:vector size="67" baseType="lpstr">
      <vt:lpstr>Futura PT Demi</vt:lpstr>
      <vt:lpstr>PT Sans</vt:lpstr>
      <vt:lpstr>Arial</vt:lpstr>
      <vt:lpstr>Calibri</vt:lpstr>
      <vt:lpstr>Courier New</vt:lpstr>
      <vt:lpstr>Futura PT Book</vt:lpstr>
      <vt:lpstr>Wingdings</vt:lpstr>
      <vt:lpstr>Специальное оформление</vt:lpstr>
      <vt:lpstr>Презентация PowerPoint</vt:lpstr>
      <vt:lpstr>Презентация PowerPoint</vt:lpstr>
      <vt:lpstr>«1С:Университет» и  «1С:Университет ПРОФ». </vt:lpstr>
      <vt:lpstr>«1С:Университет» и  «1С:Университет ПРОФ».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«1С:Университет» и «1С:Университет ПРОФ».  Структура конфигурации.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Отчет «Контингент и движение»</vt:lpstr>
      <vt:lpstr>Отчет «Контингент и движение» для обучающихся </vt:lpstr>
      <vt:lpstr>Сформированный отчет  «Контингент и движение (списки поступающих)» </vt:lpstr>
      <vt:lpstr>Сформированный отчет  «Контингент и движение (списки сотрудников)» </vt:lpstr>
      <vt:lpstr>Презентация PowerPoint</vt:lpstr>
      <vt:lpstr>Выгрузка в Витрину студентов</vt:lpstr>
      <vt:lpstr>Вариант отчета «Контингент и движение» для выгрузки в Витрину студентов</vt:lpstr>
      <vt:lpstr>Обработка «Выгрузка данных в витрину студентов»</vt:lpstr>
      <vt:lpstr>Выгрузка данных в Витрину студентов</vt:lpstr>
      <vt:lpstr>Презентация PowerPoint</vt:lpstr>
      <vt:lpstr>Презентация PowerPoint</vt:lpstr>
      <vt:lpstr>Презентация PowerPoint</vt:lpstr>
      <vt:lpstr>Презентация PowerPoint</vt:lpstr>
      <vt:lpstr>Информационные материалы по  «1С:Университет ПРОФ»</vt:lpstr>
      <vt:lpstr>СПАСИБО ЗА ВНИМАНИЕ!</vt:lpstr>
    </vt:vector>
  </TitlesOfParts>
  <Company>1C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Fomin_D</dc:creator>
  <cp:lastModifiedBy>Яна Зданевич</cp:lastModifiedBy>
  <cp:revision>1163</cp:revision>
  <cp:lastPrinted>2022-09-14T08:21:53Z</cp:lastPrinted>
  <dcterms:created xsi:type="dcterms:W3CDTF">2015-09-09T08:16:26Z</dcterms:created>
  <dcterms:modified xsi:type="dcterms:W3CDTF">2024-11-05T15:04:37Z</dcterms:modified>
</cp:coreProperties>
</file>